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4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notesSlides/notesSlide14.xml" ContentType="application/vnd.openxmlformats-officedocument.presentationml.notesSlide+xml"/>
  <Override PartName="/ppt/charts/chart16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7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8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notesSlides/notesSlide15.xml" ContentType="application/vnd.openxmlformats-officedocument.presentationml.notesSlide+xml"/>
  <Override PartName="/ppt/charts/chart19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notesSlides/notesSlide16.xml" ContentType="application/vnd.openxmlformats-officedocument.presentationml.notesSlide+xml"/>
  <Override PartName="/ppt/charts/chart20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charts/chart21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2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charts/chart23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notesSlides/notesSlide17.xml" ContentType="application/vnd.openxmlformats-officedocument.presentationml.notesSlide+xml"/>
  <Override PartName="/ppt/charts/chart24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5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6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7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notesSlides/notesSlide18.xml" ContentType="application/vnd.openxmlformats-officedocument.presentationml.notesSlide+xml"/>
  <Override PartName="/ppt/charts/chart28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29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0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notesSlides/notesSlide19.xml" ContentType="application/vnd.openxmlformats-officedocument.presentationml.notesSlide+xml"/>
  <Override PartName="/ppt/charts/chart31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notesSlides/notesSlide20.xml" ContentType="application/vnd.openxmlformats-officedocument.presentationml.notesSlide+xml"/>
  <Override PartName="/ppt/charts/chart32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charts/chart33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4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notesSlides/notesSlide21.xml" ContentType="application/vnd.openxmlformats-officedocument.presentationml.notesSlide+xml"/>
  <Override PartName="/ppt/charts/chart35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6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7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notesSlides/notesSlide22.xml" ContentType="application/vnd.openxmlformats-officedocument.presentationml.notesSlide+xml"/>
  <Override PartName="/ppt/charts/chart38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39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0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notesSlides/notesSlide23.xml" ContentType="application/vnd.openxmlformats-officedocument.presentationml.notesSlide+xml"/>
  <Override PartName="/ppt/charts/chart41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ppt/charts/chart42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theme/themeOverride43.xml" ContentType="application/vnd.openxmlformats-officedocument.themeOverride+xml"/>
  <Override PartName="/ppt/charts/chart43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theme/themeOverride44.xml" ContentType="application/vnd.openxmlformats-officedocument.themeOverride+xml"/>
  <Override PartName="/ppt/notesSlides/notesSlide24.xml" ContentType="application/vnd.openxmlformats-officedocument.presentationml.notesSlide+xml"/>
  <Override PartName="/ppt/charts/chart44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theme/themeOverride45.xml" ContentType="application/vnd.openxmlformats-officedocument.themeOverride+xml"/>
  <Override PartName="/ppt/charts/chart45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theme/themeOverride46.xml" ContentType="application/vnd.openxmlformats-officedocument.themeOverride+xml"/>
  <Override PartName="/ppt/notesSlides/notesSlide25.xml" ContentType="application/vnd.openxmlformats-officedocument.presentationml.notesSlide+xml"/>
  <Override PartName="/ppt/charts/chart46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47.xml" ContentType="application/vnd.openxmlformats-officedocument.themeOverride+xml"/>
  <Override PartName="/ppt/charts/chart47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48.xml" ContentType="application/vnd.openxmlformats-officedocument.themeOverride+xml"/>
  <Override PartName="/ppt/notesSlides/notesSlide26.xml" ContentType="application/vnd.openxmlformats-officedocument.presentationml.notesSlide+xml"/>
  <Override PartName="/ppt/charts/chart48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49.xml" ContentType="application/vnd.openxmlformats-officedocument.themeOverride+xml"/>
  <Override PartName="/ppt/charts/chart49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50.xml" ContentType="application/vnd.openxmlformats-officedocument.themeOverride+xml"/>
  <Override PartName="/ppt/notesSlides/notesSlide27.xml" ContentType="application/vnd.openxmlformats-officedocument.presentationml.notesSlide+xml"/>
  <Override PartName="/ppt/charts/chart50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51.xml" ContentType="application/vnd.openxmlformats-officedocument.themeOverride+xml"/>
  <Override PartName="/ppt/charts/chartEx2.xml" ContentType="application/vnd.ms-office.chartex+xml"/>
  <Override PartName="/ppt/charts/style52.xml" ContentType="application/vnd.ms-office.chartstyle+xml"/>
  <Override PartName="/ppt/charts/colors52.xml" ContentType="application/vnd.ms-office.chartcolorstyle+xml"/>
  <Override PartName="/ppt/theme/themeOverride52.xml" ContentType="application/vnd.openxmlformats-officedocument.themeOverride+xml"/>
  <Override PartName="/ppt/notesSlides/notesSlide28.xml" ContentType="application/vnd.openxmlformats-officedocument.presentationml.notesSlide+xml"/>
  <Override PartName="/ppt/charts/chart51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theme/themeOverride53.xml" ContentType="application/vnd.openxmlformats-officedocument.themeOverride+xml"/>
  <Override PartName="/ppt/notesSlides/notesSlide29.xml" ContentType="application/vnd.openxmlformats-officedocument.presentationml.notesSlide+xml"/>
  <Override PartName="/ppt/charts/chart52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theme/themeOverride54.xml" ContentType="application/vnd.openxmlformats-officedocument.themeOverride+xml"/>
  <Override PartName="/ppt/charts/chart53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theme/themeOverride55.xml" ContentType="application/vnd.openxmlformats-officedocument.themeOverride+xml"/>
  <Override PartName="/ppt/charts/chart54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theme/themeOverride56.xml" ContentType="application/vnd.openxmlformats-officedocument.themeOverride+xml"/>
  <Override PartName="/ppt/charts/chart55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theme/themeOverride57.xml" ContentType="application/vnd.openxmlformats-officedocument.themeOverr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465" r:id="rId4"/>
    <p:sldId id="510" r:id="rId5"/>
    <p:sldId id="491" r:id="rId6"/>
    <p:sldId id="500" r:id="rId7"/>
    <p:sldId id="260" r:id="rId8"/>
    <p:sldId id="501" r:id="rId9"/>
    <p:sldId id="502" r:id="rId10"/>
    <p:sldId id="503" r:id="rId11"/>
    <p:sldId id="504" r:id="rId12"/>
    <p:sldId id="505" r:id="rId13"/>
    <p:sldId id="506" r:id="rId14"/>
    <p:sldId id="507" r:id="rId15"/>
    <p:sldId id="508" r:id="rId16"/>
    <p:sldId id="519" r:id="rId17"/>
    <p:sldId id="512" r:id="rId18"/>
    <p:sldId id="513" r:id="rId19"/>
    <p:sldId id="520" r:id="rId20"/>
    <p:sldId id="515" r:id="rId21"/>
    <p:sldId id="522" r:id="rId22"/>
    <p:sldId id="518" r:id="rId23"/>
    <p:sldId id="523" r:id="rId24"/>
    <p:sldId id="514" r:id="rId25"/>
    <p:sldId id="524" r:id="rId26"/>
    <p:sldId id="516" r:id="rId27"/>
    <p:sldId id="521" r:id="rId28"/>
    <p:sldId id="511" r:id="rId29"/>
    <p:sldId id="509" r:id="rId30"/>
    <p:sldId id="484" r:id="rId3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90BE02-5CA9-47C1-8758-D11F11D916F7}">
          <p14:sldIdLst>
            <p14:sldId id="256"/>
            <p14:sldId id="257"/>
            <p14:sldId id="465"/>
            <p14:sldId id="510"/>
            <p14:sldId id="491"/>
            <p14:sldId id="500"/>
            <p14:sldId id="26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19"/>
            <p14:sldId id="512"/>
            <p14:sldId id="513"/>
            <p14:sldId id="520"/>
            <p14:sldId id="515"/>
            <p14:sldId id="522"/>
            <p14:sldId id="518"/>
            <p14:sldId id="523"/>
            <p14:sldId id="514"/>
            <p14:sldId id="524"/>
            <p14:sldId id="516"/>
            <p14:sldId id="521"/>
            <p14:sldId id="511"/>
            <p14:sldId id="509"/>
            <p14:sldId id="4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idwen Jones" initials="CJ" lastIdx="5" clrIdx="0">
    <p:extLst>
      <p:ext uri="{19B8F6BF-5375-455C-9EA6-DF929625EA0E}">
        <p15:presenceInfo xmlns:p15="http://schemas.microsoft.com/office/powerpoint/2012/main" userId="S::Ceridwen.Jones@ewc.wales::0e6494ac-329a-4dfa-bd19-687d373688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1100"/>
    <a:srgbClr val="A8117C"/>
    <a:srgbClr val="00C257"/>
    <a:srgbClr val="007534"/>
    <a:srgbClr val="000000"/>
    <a:srgbClr val="11A6A8"/>
    <a:srgbClr val="750A00"/>
    <a:srgbClr val="295D75"/>
    <a:srgbClr val="B0FFD3"/>
    <a:srgbClr val="62F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86251" autoAdjust="0"/>
  </p:normalViewPr>
  <p:slideViewPr>
    <p:cSldViewPr snapToGrid="0">
      <p:cViewPr>
        <p:scale>
          <a:sx n="112" d="100"/>
          <a:sy n="112" d="100"/>
        </p:scale>
        <p:origin x="528" y="-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package" Target="../embeddings/Microsoft_Excel_Worksheet39.xlsx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package" Target="../embeddings/Microsoft_Excel_Worksheet40.xlsx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43.xml"/><Relationship Id="rId1" Type="http://schemas.microsoft.com/office/2011/relationships/chartStyle" Target="style43.xml"/><Relationship Id="rId4" Type="http://schemas.openxmlformats.org/officeDocument/2006/relationships/package" Target="../embeddings/Microsoft_Excel_Worksheet41.xlsx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44.xml"/><Relationship Id="rId1" Type="http://schemas.microsoft.com/office/2011/relationships/chartStyle" Target="style44.xml"/><Relationship Id="rId4" Type="http://schemas.openxmlformats.org/officeDocument/2006/relationships/package" Target="../embeddings/Microsoft_Excel_Worksheet42.xlsx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45.xml"/><Relationship Id="rId1" Type="http://schemas.microsoft.com/office/2011/relationships/chartStyle" Target="style45.xml"/><Relationship Id="rId4" Type="http://schemas.openxmlformats.org/officeDocument/2006/relationships/package" Target="../embeddings/Microsoft_Excel_Worksheet43.xlsx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46.xml"/><Relationship Id="rId1" Type="http://schemas.microsoft.com/office/2011/relationships/chartStyle" Target="style46.xml"/><Relationship Id="rId4" Type="http://schemas.openxmlformats.org/officeDocument/2006/relationships/package" Target="../embeddings/Microsoft_Excel_Worksheet44.xlsx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package" Target="../embeddings/Microsoft_Excel_Worksheet45.xlsx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package" Target="../embeddings/Microsoft_Excel_Worksheet46.xlsx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49.xml"/><Relationship Id="rId1" Type="http://schemas.microsoft.com/office/2011/relationships/chartStyle" Target="style49.xml"/><Relationship Id="rId4" Type="http://schemas.openxmlformats.org/officeDocument/2006/relationships/package" Target="../embeddings/Microsoft_Excel_Worksheet47.xlsx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50.xml"/><Relationship Id="rId1" Type="http://schemas.microsoft.com/office/2011/relationships/chartStyle" Target="style50.xml"/><Relationship Id="rId4" Type="http://schemas.openxmlformats.org/officeDocument/2006/relationships/package" Target="../embeddings/Microsoft_Excel_Worksheet48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package" Target="../embeddings/Microsoft_Excel_Worksheet49.xlsx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53.xml"/><Relationship Id="rId1" Type="http://schemas.microsoft.com/office/2011/relationships/chartStyle" Target="style53.xml"/><Relationship Id="rId4" Type="http://schemas.openxmlformats.org/officeDocument/2006/relationships/package" Target="../embeddings/Microsoft_Excel_Worksheet50.xlsx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54.xml"/><Relationship Id="rId1" Type="http://schemas.microsoft.com/office/2011/relationships/chartStyle" Target="style54.xml"/><Relationship Id="rId4" Type="http://schemas.openxmlformats.org/officeDocument/2006/relationships/package" Target="../embeddings/Microsoft_Excel_Worksheet51.xlsx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5.xml"/><Relationship Id="rId2" Type="http://schemas.microsoft.com/office/2011/relationships/chartColorStyle" Target="colors55.xml"/><Relationship Id="rId1" Type="http://schemas.microsoft.com/office/2011/relationships/chartStyle" Target="style55.xml"/><Relationship Id="rId4" Type="http://schemas.openxmlformats.org/officeDocument/2006/relationships/package" Target="../embeddings/Microsoft_Excel_Worksheet52.xlsx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6.xml"/><Relationship Id="rId2" Type="http://schemas.microsoft.com/office/2011/relationships/chartColorStyle" Target="colors56.xml"/><Relationship Id="rId1" Type="http://schemas.microsoft.com/office/2011/relationships/chartStyle" Target="style56.xml"/><Relationship Id="rId4" Type="http://schemas.openxmlformats.org/officeDocument/2006/relationships/package" Target="../embeddings/Microsoft_Excel_Worksheet53.xlsx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7.xml"/><Relationship Id="rId2" Type="http://schemas.microsoft.com/office/2011/relationships/chartColorStyle" Target="colors57.xml"/><Relationship Id="rId1" Type="http://schemas.microsoft.com/office/2011/relationships/chartStyle" Target="style57.xml"/><Relationship Id="rId4" Type="http://schemas.openxmlformats.org/officeDocument/2006/relationships/package" Target="../embeddings/Microsoft_Excel_Worksheet5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8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\\file\public\Q.%20Data%20and%20Reporting\Briefings%20and%20Presentations\Pyramid%20slides\Graphs%20for%20pyramid.xlsx" TargetMode="External"/><Relationship Id="rId4" Type="http://schemas.openxmlformats.org/officeDocument/2006/relationships/themeOverride" Target="../theme/themeOverride1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52.xml"/><Relationship Id="rId2" Type="http://schemas.microsoft.com/office/2011/relationships/chartStyle" Target="style52.xml"/><Relationship Id="rId1" Type="http://schemas.openxmlformats.org/officeDocument/2006/relationships/oleObject" Target="file:///\\file\public\Q.%20Data%20and%20Reporting\Briefings%20and%20Presentations\EWS%20Stakeholder%20briefing\2025\Data.xlsx" TargetMode="External"/><Relationship Id="rId4" Type="http://schemas.openxmlformats.org/officeDocument/2006/relationships/themeOverride" Target="../theme/themeOverride5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sng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dirty="0">
                <a:solidFill>
                  <a:schemeClr val="tx1"/>
                </a:solidFill>
              </a:rPr>
              <a:t>Sector </a:t>
            </a:r>
            <a:r>
              <a:rPr lang="en-GB" b="1" u="sng" dirty="0" err="1">
                <a:solidFill>
                  <a:schemeClr val="tx1"/>
                </a:solidFill>
              </a:rPr>
              <a:t>ysgol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1365961286089248"/>
          <c:y val="3.951647197138354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sng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1835993196087744E-2"/>
          <c:w val="1"/>
          <c:h val="0.74442304324986863"/>
        </c:manualLayout>
      </c:layout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ATH</c:v>
                </c:pt>
              </c:strCache>
            </c:strRef>
          </c:tx>
          <c:spPr>
            <a:ln w="28575" cap="rnd">
              <a:solidFill>
                <a:srgbClr val="F387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387D2"/>
              </a:solidFill>
              <a:ln w="9525">
                <a:solidFill>
                  <a:srgbClr val="F387D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Sheet1!$B$2:$F$2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Sheet1!$B$3:$F$3</c:f>
              <c:numCache>
                <c:formatCode>#,##0</c:formatCode>
                <c:ptCount val="5"/>
                <c:pt idx="0">
                  <c:v>34766</c:v>
                </c:pt>
                <c:pt idx="1">
                  <c:v>35256</c:v>
                </c:pt>
                <c:pt idx="2">
                  <c:v>35837</c:v>
                </c:pt>
                <c:pt idx="3">
                  <c:v>35865</c:v>
                </c:pt>
                <c:pt idx="4">
                  <c:v>35266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F0C-44D8-928E-8A79D5B02D79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GCDY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Sheet1!$B$2:$F$2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Sheet1!$B$4:$F$4</c:f>
              <c:numCache>
                <c:formatCode>#,##0</c:formatCode>
                <c:ptCount val="5"/>
                <c:pt idx="0">
                  <c:v>38668</c:v>
                </c:pt>
                <c:pt idx="1">
                  <c:v>42585</c:v>
                </c:pt>
                <c:pt idx="2">
                  <c:v>49380</c:v>
                </c:pt>
                <c:pt idx="3">
                  <c:v>46962</c:v>
                </c:pt>
                <c:pt idx="4">
                  <c:v>45887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F0C-44D8-928E-8A79D5B02D7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1911248"/>
        <c:axId val="1901912496"/>
      </c:lineChart>
      <c:catAx>
        <c:axId val="190191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912496"/>
        <c:crosses val="autoZero"/>
        <c:auto val="1"/>
        <c:lblAlgn val="ctr"/>
        <c:lblOffset val="100"/>
        <c:noMultiLvlLbl val="0"/>
      </c:catAx>
      <c:valAx>
        <c:axId val="1901912496"/>
        <c:scaling>
          <c:orientation val="minMax"/>
          <c:min val="25000"/>
        </c:scaling>
        <c:delete val="1"/>
        <c:axPos val="l"/>
        <c:numFmt formatCode="#,##0" sourceLinked="1"/>
        <c:majorTickMark val="out"/>
        <c:minorTickMark val="none"/>
        <c:tickLblPos val="nextTo"/>
        <c:crossAx val="190191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324343832020996"/>
          <c:y val="0.91857974585386593"/>
          <c:w val="0.23351295931758531"/>
          <c:h val="8.14202541461340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9.768902008105497E-2"/>
          <c:w val="0.9770833333333333"/>
          <c:h val="0.7261845354563387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Nationality!$B$18</c:f>
              <c:strCache>
                <c:ptCount val="1"/>
                <c:pt idx="0">
                  <c:v>Cymraeg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Nationality!$B$19:$B$31</c:f>
              <c:numCache>
                <c:formatCode>0.0%</c:formatCode>
                <c:ptCount val="13"/>
                <c:pt idx="0">
                  <c:v>0.64319741393977203</c:v>
                </c:pt>
                <c:pt idx="1">
                  <c:v>0.46586179092117602</c:v>
                </c:pt>
                <c:pt idx="2">
                  <c:v>0.426592797783933</c:v>
                </c:pt>
                <c:pt idx="3">
                  <c:v>0.48542805100182201</c:v>
                </c:pt>
                <c:pt idx="4">
                  <c:v>0.461207738909517</c:v>
                </c:pt>
                <c:pt idx="5">
                  <c:v>0.37323943661971798</c:v>
                </c:pt>
                <c:pt idx="6">
                  <c:v>0.51284296555750097</c:v>
                </c:pt>
                <c:pt idx="7">
                  <c:v>0.53846153846153799</c:v>
                </c:pt>
                <c:pt idx="8">
                  <c:v>0.57510729613733902</c:v>
                </c:pt>
                <c:pt idx="9">
                  <c:v>0.37323943661971798</c:v>
                </c:pt>
                <c:pt idx="10">
                  <c:v>0.389695210449927</c:v>
                </c:pt>
                <c:pt idx="11">
                  <c:v>0.44329896907216498</c:v>
                </c:pt>
                <c:pt idx="12">
                  <c:v>0.35087719298245601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10-4FC3-8756-17EC358D2996}"/>
            </c:ext>
          </c:extLst>
        </c:ser>
        <c:ser>
          <c:idx val="1"/>
          <c:order val="1"/>
          <c:tx>
            <c:strRef>
              <c:f>Nationality!$C$18</c:f>
              <c:strCache>
                <c:ptCount val="1"/>
                <c:pt idx="0">
                  <c:v>Prydeinig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Nationality!$C$19:$C$31</c:f>
              <c:numCache>
                <c:formatCode>0.0%</c:formatCode>
                <c:ptCount val="13"/>
                <c:pt idx="0">
                  <c:v>0.236857029433449</c:v>
                </c:pt>
                <c:pt idx="1">
                  <c:v>0.29062697496022799</c:v>
                </c:pt>
                <c:pt idx="2">
                  <c:v>0.23822714681440399</c:v>
                </c:pt>
                <c:pt idx="3">
                  <c:v>0.27428658166363101</c:v>
                </c:pt>
                <c:pt idx="4">
                  <c:v>0.325385968340825</c:v>
                </c:pt>
                <c:pt idx="5">
                  <c:v>0.19718309859154901</c:v>
                </c:pt>
                <c:pt idx="6">
                  <c:v>0.29684763572679501</c:v>
                </c:pt>
                <c:pt idx="7">
                  <c:v>0.22435897435897401</c:v>
                </c:pt>
                <c:pt idx="8">
                  <c:v>0.21173104434907</c:v>
                </c:pt>
                <c:pt idx="9">
                  <c:v>0.36116700201207202</c:v>
                </c:pt>
                <c:pt idx="10">
                  <c:v>0.30841799709724199</c:v>
                </c:pt>
                <c:pt idx="11">
                  <c:v>0.28865979381443302</c:v>
                </c:pt>
                <c:pt idx="12">
                  <c:v>0.26315789473684198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10-4FC3-8756-17EC358D2996}"/>
            </c:ext>
          </c:extLst>
        </c:ser>
        <c:ser>
          <c:idx val="2"/>
          <c:order val="2"/>
          <c:tx>
            <c:strRef>
              <c:f>Nationality!$D$18</c:f>
              <c:strCache>
                <c:ptCount val="1"/>
                <c:pt idx="0">
                  <c:v>Seisnig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210-4FC3-8756-17EC358D2996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210-4FC3-8756-17EC358D29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Nationality!$D$19:$D$31</c:f>
              <c:numCache>
                <c:formatCode>0.0%</c:formatCode>
                <c:ptCount val="13"/>
                <c:pt idx="0">
                  <c:v>5.2316678954233503E-2</c:v>
                </c:pt>
                <c:pt idx="1">
                  <c:v>5.7990280471593297E-2</c:v>
                </c:pt>
                <c:pt idx="2">
                  <c:v>6.6481994459833799E-2</c:v>
                </c:pt>
                <c:pt idx="3">
                  <c:v>5.7984213721918601E-2</c:v>
                </c:pt>
                <c:pt idx="4">
                  <c:v>6.3122923588039906E-2</c:v>
                </c:pt>
                <c:pt idx="5">
                  <c:v>2.4647887323943699E-2</c:v>
                </c:pt>
                <c:pt idx="6">
                  <c:v>7.0344424985405704E-2</c:v>
                </c:pt>
                <c:pt idx="7">
                  <c:v>4.7008547008547001E-2</c:v>
                </c:pt>
                <c:pt idx="8">
                  <c:v>3.1473533619456401E-2</c:v>
                </c:pt>
                <c:pt idx="9">
                  <c:v>0.124748490945674</c:v>
                </c:pt>
                <c:pt idx="10">
                  <c:v>0.13134978229317901</c:v>
                </c:pt>
                <c:pt idx="11">
                  <c:v>9.2783505154639206E-2</c:v>
                </c:pt>
                <c:pt idx="12">
                  <c:v>9.1228070175438603E-2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10-4FC3-8756-17EC358D2996}"/>
            </c:ext>
          </c:extLst>
        </c:ser>
        <c:ser>
          <c:idx val="3"/>
          <c:order val="3"/>
          <c:tx>
            <c:strRef>
              <c:f>Nationality!$E$18</c:f>
              <c:strCache>
                <c:ptCount val="1"/>
                <c:pt idx="0">
                  <c:v>Albanaidd/ Gwyddelig/G Iwerddon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Nationality!$E$19:$E$31</c:f>
              <c:numCache>
                <c:formatCode>0.0%</c:formatCode>
                <c:ptCount val="13"/>
                <c:pt idx="0">
                  <c:v>7.4008960471842597E-3</c:v>
                </c:pt>
                <c:pt idx="1">
                  <c:v>4.4239109115871596E-3</c:v>
                </c:pt>
                <c:pt idx="2">
                  <c:v>1.1080332409972299E-2</c:v>
                </c:pt>
                <c:pt idx="3">
                  <c:v>7.4377656344869498E-3</c:v>
                </c:pt>
                <c:pt idx="4">
                  <c:v>7.8170803205002901E-3</c:v>
                </c:pt>
                <c:pt idx="5">
                  <c:v>3.5211267605633799E-3</c:v>
                </c:pt>
                <c:pt idx="6">
                  <c:v>8.7565674255691804E-3</c:v>
                </c:pt>
                <c:pt idx="7">
                  <c:v>1.7094017094017099E-2</c:v>
                </c:pt>
                <c:pt idx="8">
                  <c:v>1.00143061516452E-2</c:v>
                </c:pt>
                <c:pt idx="9">
                  <c:v>1.7102615694165001E-2</c:v>
                </c:pt>
                <c:pt idx="10">
                  <c:v>1.1611030478955E-2</c:v>
                </c:pt>
                <c:pt idx="11">
                  <c:v>2.06185567010309E-2</c:v>
                </c:pt>
                <c:pt idx="12">
                  <c:v>1.05263157894737E-2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10-4FC3-8756-17EC358D2996}"/>
            </c:ext>
          </c:extLst>
        </c:ser>
        <c:ser>
          <c:idx val="4"/>
          <c:order val="4"/>
          <c:tx>
            <c:strRef>
              <c:f>Nationality!$F$18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Nationality!$F$19:$F$31</c:f>
              <c:numCache>
                <c:formatCode>0.0%</c:formatCode>
                <c:ptCount val="13"/>
                <c:pt idx="0">
                  <c:v>1.4943571712130699E-2</c:v>
                </c:pt>
                <c:pt idx="1">
                  <c:v>5.63558306274108E-2</c:v>
                </c:pt>
                <c:pt idx="2">
                  <c:v>8.3102493074792196E-3</c:v>
                </c:pt>
                <c:pt idx="3">
                  <c:v>3.3697632058287803E-2</c:v>
                </c:pt>
                <c:pt idx="4">
                  <c:v>5.41332812194645E-2</c:v>
                </c:pt>
                <c:pt idx="5">
                  <c:v>1.7605633802816899E-2</c:v>
                </c:pt>
                <c:pt idx="6">
                  <c:v>1.40105078809107E-2</c:v>
                </c:pt>
                <c:pt idx="7">
                  <c:v>4.2735042735042696E-3</c:v>
                </c:pt>
                <c:pt idx="8">
                  <c:v>1.28755364806867E-2</c:v>
                </c:pt>
                <c:pt idx="9">
                  <c:v>4.6277665995975902E-2</c:v>
                </c:pt>
                <c:pt idx="10">
                  <c:v>7.69230769230769E-2</c:v>
                </c:pt>
                <c:pt idx="11">
                  <c:v>6.18556701030928E-2</c:v>
                </c:pt>
                <c:pt idx="12">
                  <c:v>0.12280701754386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10-4FC3-8756-17EC358D2996}"/>
            </c:ext>
          </c:extLst>
        </c:ser>
        <c:ser>
          <c:idx val="5"/>
          <c:order val="5"/>
          <c:tx>
            <c:strRef>
              <c:f>Nationality!$G$18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007534"/>
            </a:solidFill>
            <a:ln>
              <a:noFill/>
            </a:ln>
            <a:effectLst/>
          </c:spPr>
          <c:invertIfNegative val="0"/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Nationality!$G$19:$G$31</c:f>
              <c:numCache>
                <c:formatCode>0.0%</c:formatCode>
                <c:ptCount val="13"/>
                <c:pt idx="0">
                  <c:v>7.4859638178415497E-3</c:v>
                </c:pt>
                <c:pt idx="1">
                  <c:v>7.3441279665264697E-3</c:v>
                </c:pt>
                <c:pt idx="2">
                  <c:v>8.3102493074792196E-3</c:v>
                </c:pt>
                <c:pt idx="3">
                  <c:v>1.70006071645416E-2</c:v>
                </c:pt>
                <c:pt idx="4">
                  <c:v>1.7783857729138201E-2</c:v>
                </c:pt>
                <c:pt idx="5">
                  <c:v>0</c:v>
                </c:pt>
                <c:pt idx="6">
                  <c:v>1.5761821366024501E-2</c:v>
                </c:pt>
                <c:pt idx="7">
                  <c:v>3.4188034188034198E-2</c:v>
                </c:pt>
                <c:pt idx="8">
                  <c:v>1.7167381974248899E-2</c:v>
                </c:pt>
                <c:pt idx="9">
                  <c:v>1.4084507042253501E-2</c:v>
                </c:pt>
                <c:pt idx="10">
                  <c:v>1.01596516690856E-2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10-4FC3-8756-17EC358D2996}"/>
            </c:ext>
          </c:extLst>
        </c:ser>
        <c:ser>
          <c:idx val="6"/>
          <c:order val="6"/>
          <c:tx>
            <c:strRef>
              <c:f>Nationality!$H$18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rgbClr val="F5C9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Nationality!$A$19:$A$31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Nationality!$H$19:$H$31</c:f>
              <c:numCache>
                <c:formatCode>0.0%</c:formatCode>
                <c:ptCount val="13"/>
                <c:pt idx="0">
                  <c:v>3.77984460953893E-2</c:v>
                </c:pt>
                <c:pt idx="1">
                  <c:v>0.11739708414147799</c:v>
                </c:pt>
                <c:pt idx="2">
                  <c:v>0.24099722991689801</c:v>
                </c:pt>
                <c:pt idx="3">
                  <c:v>0.124165148755313</c:v>
                </c:pt>
                <c:pt idx="4">
                  <c:v>7.0549149892515095E-2</c:v>
                </c:pt>
                <c:pt idx="5">
                  <c:v>0.38380281690140799</c:v>
                </c:pt>
                <c:pt idx="6">
                  <c:v>8.1436077057793294E-2</c:v>
                </c:pt>
                <c:pt idx="7">
                  <c:v>0.134615384615385</c:v>
                </c:pt>
                <c:pt idx="8">
                  <c:v>0.14163090128755401</c:v>
                </c:pt>
                <c:pt idx="9">
                  <c:v>6.3380281690140802E-2</c:v>
                </c:pt>
                <c:pt idx="10">
                  <c:v>7.1843251088534094E-2</c:v>
                </c:pt>
                <c:pt idx="11">
                  <c:v>9.2783505154639206E-2</c:v>
                </c:pt>
                <c:pt idx="12">
                  <c:v>0.16140350877192999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10-4FC3-8756-17EC358D29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2095322575"/>
        <c:axId val="2095320495"/>
      </c:barChart>
      <c:catAx>
        <c:axId val="209532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320495"/>
        <c:crosses val="autoZero"/>
        <c:auto val="1"/>
        <c:lblAlgn val="ctr"/>
        <c:lblOffset val="100"/>
        <c:noMultiLvlLbl val="0"/>
      </c:catAx>
      <c:valAx>
        <c:axId val="2095320495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9532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07668640052511E-3"/>
          <c:y val="0.93828880870703801"/>
          <c:w val="0.98288811052102953"/>
          <c:h val="6.1711191292961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90828001968504"/>
          <c:y val="8.1542650918635176E-2"/>
          <c:w val="0.39318856627296583"/>
          <c:h val="0.62910170603674531"/>
        </c:manualLayout>
      </c:layout>
      <c:doughnutChart>
        <c:varyColors val="1"/>
        <c:ser>
          <c:idx val="0"/>
          <c:order val="0"/>
          <c:tx>
            <c:strRef>
              <c:f>Disability!$A$16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3E-4424-A1BA-9D74584B288B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3E-4424-A1BA-9D74584B288B}"/>
              </c:ext>
            </c:extLst>
          </c:dPt>
          <c:dLbls>
            <c:dLbl>
              <c:idx val="0"/>
              <c:layout>
                <c:manualLayout>
                  <c:x val="2.0833333333333332E-2"/>
                  <c:y val="-0.1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3E-4424-A1BA-9D74584B28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(Disability!$C$2,Disability!$E$2)</c:f>
              <c:strCache>
                <c:ptCount val="2"/>
                <c:pt idx="0">
                  <c:v>Ydw</c:v>
                </c:pt>
                <c:pt idx="1">
                  <c:v>Nac ydw</c:v>
                </c:pt>
              </c:strCache>
              <c:extLst/>
            </c:strRef>
          </c:cat>
          <c:val>
            <c:numRef>
              <c:f>(Disability!$C$16,Disability!$E$16)</c:f>
              <c:numCache>
                <c:formatCode>0.0%</c:formatCode>
                <c:ptCount val="2"/>
                <c:pt idx="0">
                  <c:v>2.8000000000000001E-2</c:v>
                </c:pt>
                <c:pt idx="1">
                  <c:v>0.97199999999999998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A83E-4424-A1BA-9D74584B28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353818077427816"/>
          <c:y val="0.7312352362204726"/>
          <c:w val="0.51292363845144362"/>
          <c:h val="8.54314304461942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582677165354321E-3"/>
          <c:y val="2.8344255710174592E-2"/>
          <c:w val="0.97692437664041998"/>
          <c:h val="0.82155212012179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Disability!$B$19</c:f>
              <c:strCache>
                <c:ptCount val="1"/>
                <c:pt idx="0">
                  <c:v>Datganiad anabledd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Disability!$A$20:$A$32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Disability!$B$20:$B$32</c:f>
              <c:numCache>
                <c:formatCode>0.0%</c:formatCode>
                <c:ptCount val="13"/>
                <c:pt idx="0">
                  <c:v>1.2E-2</c:v>
                </c:pt>
                <c:pt idx="1">
                  <c:v>3.1E-2</c:v>
                </c:pt>
                <c:pt idx="2">
                  <c:v>2.1999999999999999E-2</c:v>
                </c:pt>
                <c:pt idx="3">
                  <c:v>4.1000000000000002E-2</c:v>
                </c:pt>
                <c:pt idx="4">
                  <c:v>5.6000000000000001E-2</c:v>
                </c:pt>
                <c:pt idx="5">
                  <c:v>6.3E-2</c:v>
                </c:pt>
                <c:pt idx="6">
                  <c:v>3.5999999999999997E-2</c:v>
                </c:pt>
                <c:pt idx="7">
                  <c:v>8.1000000000000003E-2</c:v>
                </c:pt>
                <c:pt idx="8">
                  <c:v>7.6999999999999999E-2</c:v>
                </c:pt>
                <c:pt idx="9">
                  <c:v>3.2000000000000001E-2</c:v>
                </c:pt>
                <c:pt idx="10">
                  <c:v>5.6000000000000001E-2</c:v>
                </c:pt>
                <c:pt idx="11">
                  <c:v>9.2999999999999999E-2</c:v>
                </c:pt>
                <c:pt idx="12">
                  <c:v>7.6999999999999999E-2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A-4B7A-99F6-246BCCF7CA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"/>
        <c:axId val="1957271440"/>
        <c:axId val="1957273520"/>
      </c:barChart>
      <c:catAx>
        <c:axId val="1957271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0.1"/>
        </c:scaling>
        <c:delete val="1"/>
        <c:axPos val="l"/>
        <c:numFmt formatCode="0.0%" sourceLinked="1"/>
        <c:majorTickMark val="out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44668635170606"/>
          <c:y val="0.94052448029933289"/>
          <c:w val="0.16034391899842929"/>
          <c:h val="5.7312490026796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014969833705411E-2"/>
          <c:y val="7.6835717195003927E-2"/>
          <c:w val="0.97316088131989098"/>
          <c:h val="0.74610199758796403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'Welsh Language'!$E$18:$E$19</c:f>
              <c:strCache>
                <c:ptCount val="2"/>
                <c:pt idx="0">
                  <c:v>Gallu i weithio yn Gymraeg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9"/>
              <c:layout>
                <c:manualLayout>
                  <c:x val="0"/>
                  <c:y val="1.88182898398523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DA4-4569-A241-810EC7D5BAC4}"/>
                </c:ext>
              </c:extLst>
            </c:dLbl>
            <c:dLbl>
              <c:idx val="10"/>
              <c:layout>
                <c:manualLayout>
                  <c:x val="-9.3432052889654883E-17"/>
                  <c:y val="1.86050907176779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A4-4569-A241-810EC7D5BAC4}"/>
                </c:ext>
              </c:extLst>
            </c:dLbl>
            <c:dLbl>
              <c:idx val="12"/>
              <c:layout>
                <c:manualLayout>
                  <c:x val="0"/>
                  <c:y val="2.12899159718073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DA4-4569-A241-810EC7D5BA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'Welsh Language'!$E$20:$E$32</c:f>
              <c:numCache>
                <c:formatCode>0.0%</c:formatCode>
                <c:ptCount val="13"/>
                <c:pt idx="0">
                  <c:v>0.26878579935348501</c:v>
                </c:pt>
                <c:pt idx="1">
                  <c:v>0.179092117593218</c:v>
                </c:pt>
                <c:pt idx="2">
                  <c:v>0.16343490304709099</c:v>
                </c:pt>
                <c:pt idx="3">
                  <c:v>0.136915604128719</c:v>
                </c:pt>
                <c:pt idx="4">
                  <c:v>0.113933945671292</c:v>
                </c:pt>
                <c:pt idx="5">
                  <c:v>3.8732394366197201E-2</c:v>
                </c:pt>
                <c:pt idx="6">
                  <c:v>0.121716287215412</c:v>
                </c:pt>
                <c:pt idx="7">
                  <c:v>0.104700854700855</c:v>
                </c:pt>
                <c:pt idx="8">
                  <c:v>0.15021459227467801</c:v>
                </c:pt>
                <c:pt idx="9">
                  <c:v>3.4205231388330003E-2</c:v>
                </c:pt>
                <c:pt idx="10">
                  <c:v>3.6284470246734403E-2</c:v>
                </c:pt>
                <c:pt idx="11">
                  <c:v>0.10309278350515499</c:v>
                </c:pt>
                <c:pt idx="12">
                  <c:v>2.4561403508771899E-2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A4-4569-A241-810EC7D5BA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095933599"/>
        <c:axId val="2095941503"/>
      </c:barChart>
      <c:lineChart>
        <c:grouping val="standard"/>
        <c:varyColors val="0"/>
        <c:ser>
          <c:idx val="0"/>
          <c:order val="0"/>
          <c:tx>
            <c:strRef>
              <c:f>'Welsh Language'!$B$18:$B$19</c:f>
              <c:strCache>
                <c:ptCount val="2"/>
                <c:pt idx="0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6">
                  <a:lumMod val="50000"/>
                </a:schemeClr>
              </a:solidFill>
              <a:ln w="9525">
                <a:noFill/>
              </a:ln>
              <a:effectLst/>
            </c:spPr>
          </c:marker>
          <c:dLbls>
            <c:dLbl>
              <c:idx val="1"/>
              <c:layout>
                <c:manualLayout>
                  <c:x val="-2.0238106955380579E-2"/>
                  <c:y val="-7.70556316953178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A4-4569-A241-810EC7D5BA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'Welsh Language'!$A$20:$A$32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'Welsh Language'!$B$20:$B$32</c:f>
              <c:numCache>
                <c:formatCode>0.0%</c:formatCode>
                <c:ptCount val="13"/>
                <c:pt idx="0">
                  <c:v>0.334202914988941</c:v>
                </c:pt>
                <c:pt idx="1">
                  <c:v>0.209710811340903</c:v>
                </c:pt>
                <c:pt idx="2">
                  <c:v>0.21606648199445999</c:v>
                </c:pt>
                <c:pt idx="3">
                  <c:v>0.18837279902853701</c:v>
                </c:pt>
                <c:pt idx="4">
                  <c:v>0.168653507914794</c:v>
                </c:pt>
                <c:pt idx="5">
                  <c:v>9.1549295774647904E-2</c:v>
                </c:pt>
                <c:pt idx="6">
                  <c:v>0.160537069468768</c:v>
                </c:pt>
                <c:pt idx="7">
                  <c:v>0.15598290598290601</c:v>
                </c:pt>
                <c:pt idx="8">
                  <c:v>0.18884120171673799</c:v>
                </c:pt>
                <c:pt idx="9">
                  <c:v>9.8088531187122699E-2</c:v>
                </c:pt>
                <c:pt idx="10">
                  <c:v>9.5065312046444098E-2</c:v>
                </c:pt>
                <c:pt idx="11">
                  <c:v>0.17525773195876301</c:v>
                </c:pt>
                <c:pt idx="12">
                  <c:v>7.7192982456140397E-2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DA4-4569-A241-810EC7D5BA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95933599"/>
        <c:axId val="2095941503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'Welsh Language'!$C$18:$C$19</c15:sqref>
                        </c15:formulaRef>
                      </c:ext>
                    </c:extLst>
                    <c:strCache>
                      <c:ptCount val="2"/>
                      <c:pt idx="0">
                        <c:v>Gallu i siarad Cymraeg</c:v>
                      </c:pt>
                      <c:pt idx="1">
                        <c:v>Nac ydw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'Welsh Language'!$C$20:$C$32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0.643310837633982</c:v>
                      </c:pt>
                      <c:pt idx="1">
                        <c:v>0.70457863883017002</c:v>
                      </c:pt>
                      <c:pt idx="2">
                        <c:v>0.57063711911357295</c:v>
                      </c:pt>
                      <c:pt idx="3">
                        <c:v>0.70780206435944104</c:v>
                      </c:pt>
                      <c:pt idx="4">
                        <c:v>0.76920070353722902</c:v>
                      </c:pt>
                      <c:pt idx="5">
                        <c:v>0.53521126760563398</c:v>
                      </c:pt>
                      <c:pt idx="6">
                        <c:v>0.78429655575014601</c:v>
                      </c:pt>
                      <c:pt idx="7">
                        <c:v>0.75213675213675202</c:v>
                      </c:pt>
                      <c:pt idx="8">
                        <c:v>0.71387696709585102</c:v>
                      </c:pt>
                      <c:pt idx="9">
                        <c:v>0.867706237424547</c:v>
                      </c:pt>
                      <c:pt idx="10">
                        <c:v>0.87010159651669094</c:v>
                      </c:pt>
                      <c:pt idx="11">
                        <c:v>0.78350515463917503</c:v>
                      </c:pt>
                      <c:pt idx="12">
                        <c:v>0.87719298245613997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6-5DA4-4569-A241-810EC7D5BAC4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Language'!$D$18:$D$19</c15:sqref>
                        </c15:formulaRef>
                      </c:ext>
                    </c:extLst>
                    <c:strCache>
                      <c:ptCount val="2"/>
                      <c:pt idx="0">
                        <c:v>Gallu i siarad Cymraeg</c:v>
                      </c:pt>
                      <c:pt idx="1">
                        <c:v>Anhysbus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Language'!$D$20:$D$32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2.24862473770771E-2</c:v>
                      </c:pt>
                      <c:pt idx="1">
                        <c:v>8.5710549828927604E-2</c:v>
                      </c:pt>
                      <c:pt idx="2">
                        <c:v>0.213296398891967</c:v>
                      </c:pt>
                      <c:pt idx="3">
                        <c:v>0.103825136612022</c:v>
                      </c:pt>
                      <c:pt idx="4">
                        <c:v>6.2145788547977303E-2</c:v>
                      </c:pt>
                      <c:pt idx="5">
                        <c:v>0.37323943661971798</c:v>
                      </c:pt>
                      <c:pt idx="6">
                        <c:v>5.5166374781085797E-2</c:v>
                      </c:pt>
                      <c:pt idx="7">
                        <c:v>9.1880341880341901E-2</c:v>
                      </c:pt>
                      <c:pt idx="8">
                        <c:v>9.72818311874106E-2</c:v>
                      </c:pt>
                      <c:pt idx="9">
                        <c:v>3.4205231388330003E-2</c:v>
                      </c:pt>
                      <c:pt idx="10">
                        <c:v>3.4833091436864999E-2</c:v>
                      </c:pt>
                      <c:pt idx="11">
                        <c:v>4.1237113402061903E-2</c:v>
                      </c:pt>
                      <c:pt idx="12">
                        <c:v>4.5614035087719301E-2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DA4-4569-A241-810EC7D5BAC4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Language'!$F$18:$F$19</c15:sqref>
                        </c15:formulaRef>
                      </c:ext>
                    </c:extLst>
                    <c:strCache>
                      <c:ptCount val="2"/>
                      <c:pt idx="0">
                        <c:v>Gallu i weithio yn Gymraeg</c:v>
                      </c:pt>
                      <c:pt idx="1">
                        <c:v>Nac ydw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Language'!$F$20:$F$32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0.70824590256904696</c:v>
                      </c:pt>
                      <c:pt idx="1">
                        <c:v>0.73426024800052303</c:v>
                      </c:pt>
                      <c:pt idx="2">
                        <c:v>0.62326869806094198</c:v>
                      </c:pt>
                      <c:pt idx="3">
                        <c:v>0.75865209471766804</c:v>
                      </c:pt>
                      <c:pt idx="4">
                        <c:v>0.82411569278874297</c:v>
                      </c:pt>
                      <c:pt idx="5">
                        <c:v>0.58098591549295797</c:v>
                      </c:pt>
                      <c:pt idx="6">
                        <c:v>0.82282545242265503</c:v>
                      </c:pt>
                      <c:pt idx="7">
                        <c:v>0.80128205128205099</c:v>
                      </c:pt>
                      <c:pt idx="8">
                        <c:v>0.752503576537911</c:v>
                      </c:pt>
                      <c:pt idx="9">
                        <c:v>0.93108651911468798</c:v>
                      </c:pt>
                      <c:pt idx="10">
                        <c:v>0.92815674891146605</c:v>
                      </c:pt>
                      <c:pt idx="11">
                        <c:v>0.85567010309278302</c:v>
                      </c:pt>
                      <c:pt idx="12">
                        <c:v>0.92631578947368398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5DA4-4569-A241-810EC7D5BAC4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Language'!$G$18:$G$19</c15:sqref>
                        </c15:formulaRef>
                      </c:ext>
                    </c:extLst>
                    <c:strCache>
                      <c:ptCount val="2"/>
                      <c:pt idx="0">
                        <c:v>Gallu i weithio yn Gymraeg</c:v>
                      </c:pt>
                      <c:pt idx="1">
                        <c:v>Anhysbus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lt1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Language'!$A$20:$A$32</c15:sqref>
                        </c15:formulaRef>
                      </c:ext>
                    </c:extLst>
                    <c:strCache>
                      <c:ptCount val="13"/>
                      <c:pt idx="0">
                        <c:v>ATH</c:v>
                      </c:pt>
                      <c:pt idx="1">
                        <c:v>GCDY</c:v>
                      </c:pt>
                      <c:pt idx="2">
                        <c:v>AAB</c:v>
                      </c:pt>
                      <c:pt idx="3">
                        <c:v>AB</c:v>
                      </c:pt>
                      <c:pt idx="4">
                        <c:v>GCDAB</c:v>
                      </c:pt>
                      <c:pt idx="5">
                        <c:v>DO</c:v>
                      </c:pt>
                      <c:pt idx="6">
                        <c:v>DSW</c:v>
                      </c:pt>
                      <c:pt idx="7">
                        <c:v>GIC</c:v>
                      </c:pt>
                      <c:pt idx="8">
                        <c:v>GCIC</c:v>
                      </c:pt>
                      <c:pt idx="9">
                        <c:v>ATHA</c:v>
                      </c:pt>
                      <c:pt idx="10">
                        <c:v>GCYA</c:v>
                      </c:pt>
                      <c:pt idx="11">
                        <c:v>ASAA</c:v>
                      </c:pt>
                      <c:pt idx="12">
                        <c:v>GCSAA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'Welsh Language'!$G$20:$G$32</c15:sqref>
                        </c15:formulaRef>
                      </c:ext>
                    </c:extLst>
                    <c:numCache>
                      <c:formatCode>0.0%</c:formatCode>
                      <c:ptCount val="13"/>
                      <c:pt idx="0">
                        <c:v>2.2968298077468401E-2</c:v>
                      </c:pt>
                      <c:pt idx="1">
                        <c:v>8.6647634406258806E-2</c:v>
                      </c:pt>
                      <c:pt idx="2">
                        <c:v>0.213296398891967</c:v>
                      </c:pt>
                      <c:pt idx="3">
                        <c:v>0.104432301153613</c:v>
                      </c:pt>
                      <c:pt idx="4">
                        <c:v>6.1950361539964797E-2</c:v>
                      </c:pt>
                      <c:pt idx="5">
                        <c:v>0.38028169014084501</c:v>
                      </c:pt>
                      <c:pt idx="6">
                        <c:v>5.54582603619381E-2</c:v>
                      </c:pt>
                      <c:pt idx="7">
                        <c:v>9.4017094017094002E-2</c:v>
                      </c:pt>
                      <c:pt idx="8">
                        <c:v>9.72818311874106E-2</c:v>
                      </c:pt>
                      <c:pt idx="9">
                        <c:v>3.4708249496981897E-2</c:v>
                      </c:pt>
                      <c:pt idx="10">
                        <c:v>3.5558780841799698E-2</c:v>
                      </c:pt>
                      <c:pt idx="11">
                        <c:v>4.1237113402061903E-2</c:v>
                      </c:pt>
                      <c:pt idx="12">
                        <c:v>4.9122807017543901E-2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5DA4-4569-A241-810EC7D5BAC4}"/>
                  </c:ext>
                </c:extLst>
              </c15:ser>
            </c15:filteredLineSeries>
          </c:ext>
        </c:extLst>
      </c:lineChart>
      <c:catAx>
        <c:axId val="2095933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941503"/>
        <c:crosses val="autoZero"/>
        <c:auto val="1"/>
        <c:lblAlgn val="ctr"/>
        <c:lblOffset val="100"/>
        <c:noMultiLvlLbl val="0"/>
      </c:catAx>
      <c:valAx>
        <c:axId val="209594150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95933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150746391076115"/>
          <c:y val="0.92729942457798742"/>
          <c:w val="0.67778420275590556"/>
          <c:h val="6.78366094451803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816031224810842E-2"/>
          <c:y val="6.9811852476744957E-2"/>
          <c:w val="0.92836793755037827"/>
          <c:h val="0.69267173440859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'Welsh Language'!$A$33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D3-4DDB-8D28-50BEDF2CF2A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D3-4DDB-8D28-50BEDF2CF2A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0D3-4DDB-8D28-50BEDF2CF2A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0D3-4DDB-8D28-50BEDF2CF2A1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0D3-4DDB-8D28-50BEDF2CF2A1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0D3-4DDB-8D28-50BEDF2CF2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'Welsh Language'!$B$18:$G$19</c:f>
              <c:multiLvlStrCache>
                <c:ptCount val="6"/>
                <c:lvl>
                  <c:pt idx="0">
                    <c:v>Ydw</c:v>
                  </c:pt>
                  <c:pt idx="1">
                    <c:v>Nac ydw</c:v>
                  </c:pt>
                  <c:pt idx="2">
                    <c:v>Anhysbus</c:v>
                  </c:pt>
                  <c:pt idx="3">
                    <c:v>Ydw</c:v>
                  </c:pt>
                  <c:pt idx="4">
                    <c:v>Nac ydw</c:v>
                  </c:pt>
                  <c:pt idx="5">
                    <c:v>Anhysbus</c:v>
                  </c:pt>
                </c:lvl>
                <c:lvl>
                  <c:pt idx="0">
                    <c:v>Gallu i siarad Gymraeg</c:v>
                  </c:pt>
                  <c:pt idx="3">
                    <c:v>Gallu i weithio yn Gymraeg</c:v>
                  </c:pt>
                </c:lvl>
              </c:multiLvlStrCache>
            </c:multiLvlStrRef>
          </c:cat>
          <c:val>
            <c:numRef>
              <c:f>'Welsh Language'!$B$33:$G$33</c:f>
              <c:numCache>
                <c:formatCode>0.0%</c:formatCode>
                <c:ptCount val="6"/>
                <c:pt idx="0">
                  <c:v>0.24289108833117301</c:v>
                </c:pt>
                <c:pt idx="1">
                  <c:v>0.69481756411767004</c:v>
                </c:pt>
                <c:pt idx="2">
                  <c:v>6.2291347551156701E-2</c:v>
                </c:pt>
                <c:pt idx="3">
                  <c:v>0.19596637995365501</c:v>
                </c:pt>
                <c:pt idx="4">
                  <c:v>0.74105494678135198</c:v>
                </c:pt>
                <c:pt idx="5">
                  <c:v>6.2978673264993498E-2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0D3-4DDB-8D28-50BEDF2CF2A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68671"/>
        <c:axId val="1343764735"/>
      </c:barChart>
      <c:catAx>
        <c:axId val="686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8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43764735"/>
        <c:crosses val="autoZero"/>
        <c:auto val="1"/>
        <c:lblAlgn val="ctr"/>
        <c:lblOffset val="100"/>
        <c:noMultiLvlLbl val="0"/>
      </c:catAx>
      <c:valAx>
        <c:axId val="1343764735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686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7687828083989504E-3"/>
          <c:y val="8.0076026689871682E-2"/>
          <c:w val="0.98018799212598429"/>
          <c:h val="0.780772613157151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Quals!$F$16</c:f>
              <c:strCache>
                <c:ptCount val="1"/>
                <c:pt idx="0">
                  <c:v>Lefel 5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7499999999999992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A8E-4435-AF2D-5CE4CDCE2BE2}"/>
                </c:ext>
              </c:extLst>
            </c:dLbl>
            <c:dLbl>
              <c:idx val="3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010416666666665E-2"/>
                      <c:h val="5.74880672924942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A8E-4435-AF2D-5CE4CDCE2BE2}"/>
                </c:ext>
              </c:extLst>
            </c:dLbl>
            <c:dLbl>
              <c:idx val="6"/>
              <c:layout>
                <c:manualLayout>
                  <c:x val="3.8541666666666745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A8E-4435-AF2D-5CE4CDCE2BE2}"/>
                </c:ext>
              </c:extLst>
            </c:dLbl>
            <c:dLbl>
              <c:idx val="7"/>
              <c:layout>
                <c:manualLayout>
                  <c:x val="3.8541666666666669E-2"/>
                  <c:y val="-2.6056914353538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A8E-4435-AF2D-5CE4CDCE2BE2}"/>
                </c:ext>
              </c:extLst>
            </c:dLbl>
            <c:dLbl>
              <c:idx val="8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8E-4435-AF2D-5CE4CDCE2BE2}"/>
                </c:ext>
              </c:extLst>
            </c:dLbl>
            <c:dLbl>
              <c:idx val="9"/>
              <c:layout>
                <c:manualLayout>
                  <c:x val="3.7499999999999999E-2"/>
                  <c:y val="-1.62855714709615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A8E-4435-AF2D-5CE4CDCE2BE2}"/>
                </c:ext>
              </c:extLst>
            </c:dLbl>
            <c:dLbl>
              <c:idx val="10"/>
              <c:layout>
                <c:manualLayout>
                  <c:x val="3.7499999999999999E-2"/>
                  <c:y val="-1.9542685765153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A8E-4435-AF2D-5CE4CDCE2B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Quals!$F$17:$F$27</c:f>
              <c:numCache>
                <c:formatCode>0.0%</c:formatCode>
                <c:ptCount val="11"/>
                <c:pt idx="0">
                  <c:v>2.1000000000000001E-2</c:v>
                </c:pt>
                <c:pt idx="1">
                  <c:v>4.2000000000000003E-2</c:v>
                </c:pt>
                <c:pt idx="2">
                  <c:v>5.3999999999999999E-2</c:v>
                </c:pt>
                <c:pt idx="3">
                  <c:v>3.2000000000000001E-2</c:v>
                </c:pt>
                <c:pt idx="4">
                  <c:v>7.0000000000000007E-2</c:v>
                </c:pt>
                <c:pt idx="5">
                  <c:v>0.186</c:v>
                </c:pt>
                <c:pt idx="6">
                  <c:v>1.9E-2</c:v>
                </c:pt>
                <c:pt idx="7">
                  <c:v>5.0000000000000001E-3</c:v>
                </c:pt>
                <c:pt idx="8">
                  <c:v>2.5999999999999999E-2</c:v>
                </c:pt>
                <c:pt idx="9">
                  <c:v>3.1E-2</c:v>
                </c:pt>
                <c:pt idx="10">
                  <c:v>2.5000000000000001E-2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ABC-4C12-8E3A-060AD569935C}"/>
            </c:ext>
          </c:extLst>
        </c:ser>
        <c:ser>
          <c:idx val="1"/>
          <c:order val="1"/>
          <c:tx>
            <c:strRef>
              <c:f>Quals!$G$16</c:f>
              <c:strCache>
                <c:ptCount val="1"/>
                <c:pt idx="0">
                  <c:v>Lefel 6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ln>
                      <a:noFill/>
                    </a:ln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Quals!$G$17:$G$27</c:f>
              <c:numCache>
                <c:formatCode>0.0%</c:formatCode>
                <c:ptCount val="11"/>
                <c:pt idx="0">
                  <c:v>0.152</c:v>
                </c:pt>
                <c:pt idx="1">
                  <c:v>0.17499999999999999</c:v>
                </c:pt>
                <c:pt idx="2">
                  <c:v>0.19</c:v>
                </c:pt>
                <c:pt idx="3">
                  <c:v>0.158</c:v>
                </c:pt>
                <c:pt idx="4">
                  <c:v>0.185</c:v>
                </c:pt>
                <c:pt idx="5">
                  <c:v>0.63900000000000001</c:v>
                </c:pt>
                <c:pt idx="6">
                  <c:v>0.13900000000000001</c:v>
                </c:pt>
                <c:pt idx="7">
                  <c:v>0.11</c:v>
                </c:pt>
                <c:pt idx="8">
                  <c:v>0.13500000000000001</c:v>
                </c:pt>
                <c:pt idx="9">
                  <c:v>9.2999999999999999E-2</c:v>
                </c:pt>
                <c:pt idx="10">
                  <c:v>0.105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ABC-4C12-8E3A-060AD569935C}"/>
            </c:ext>
          </c:extLst>
        </c:ser>
        <c:ser>
          <c:idx val="2"/>
          <c:order val="2"/>
          <c:tx>
            <c:strRef>
              <c:f>Quals!$H$16</c:f>
              <c:strCache>
                <c:ptCount val="1"/>
                <c:pt idx="0">
                  <c:v>Lefel 7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Quals!$H$17:$H$27</c:f>
              <c:numCache>
                <c:formatCode>0.0%</c:formatCode>
                <c:ptCount val="11"/>
                <c:pt idx="0">
                  <c:v>0.122</c:v>
                </c:pt>
                <c:pt idx="1">
                  <c:v>0.44600000000000001</c:v>
                </c:pt>
                <c:pt idx="2">
                  <c:v>0.61599999999999999</c:v>
                </c:pt>
                <c:pt idx="3">
                  <c:v>0.32400000000000001</c:v>
                </c:pt>
                <c:pt idx="4">
                  <c:v>0.26900000000000002</c:v>
                </c:pt>
                <c:pt idx="5">
                  <c:v>0.17499999999999999</c:v>
                </c:pt>
                <c:pt idx="6">
                  <c:v>6.2E-2</c:v>
                </c:pt>
                <c:pt idx="7">
                  <c:v>0.505</c:v>
                </c:pt>
                <c:pt idx="8">
                  <c:v>9.8000000000000004E-2</c:v>
                </c:pt>
                <c:pt idx="9">
                  <c:v>0.41199999999999998</c:v>
                </c:pt>
                <c:pt idx="10">
                  <c:v>7.3999999999999996E-2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ABC-4C12-8E3A-060AD569935C}"/>
            </c:ext>
          </c:extLst>
        </c:ser>
        <c:ser>
          <c:idx val="3"/>
          <c:order val="3"/>
          <c:tx>
            <c:strRef>
              <c:f>Quals!$I$16</c:f>
              <c:strCache>
                <c:ptCount val="1"/>
                <c:pt idx="0">
                  <c:v>Lefel 8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Quals!$A$17:$A$27</c:f>
              <c:strCache>
                <c:ptCount val="11"/>
                <c:pt idx="0">
                  <c:v>GCDY</c:v>
                </c:pt>
                <c:pt idx="1">
                  <c:v>AAB</c:v>
                </c:pt>
                <c:pt idx="2">
                  <c:v>AB</c:v>
                </c:pt>
                <c:pt idx="3">
                  <c:v>DO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  <c:pt idx="7">
                  <c:v>ATHA</c:v>
                </c:pt>
                <c:pt idx="8">
                  <c:v>GCYA</c:v>
                </c:pt>
                <c:pt idx="9">
                  <c:v>ASAA</c:v>
                </c:pt>
                <c:pt idx="10">
                  <c:v>GCSAA</c:v>
                </c:pt>
              </c:strCache>
            </c:strRef>
          </c:cat>
          <c:val>
            <c:numRef>
              <c:f>Quals!$I$17:$I$27</c:f>
              <c:numCache>
                <c:formatCode>0.0%</c:formatCode>
                <c:ptCount val="11"/>
                <c:pt idx="0">
                  <c:v>2E-3</c:v>
                </c:pt>
                <c:pt idx="1">
                  <c:v>1.0999999999999999E-2</c:v>
                </c:pt>
                <c:pt idx="2">
                  <c:v>1.9E-2</c:v>
                </c:pt>
                <c:pt idx="3">
                  <c:v>7.0000000000000001E-3</c:v>
                </c:pt>
                <c:pt idx="4">
                  <c:v>4.0000000000000001E-3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2E-3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AABC-4C12-8E3A-060AD569935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90"/>
        <c:overlap val="100"/>
        <c:axId val="214891215"/>
        <c:axId val="214891631"/>
      </c:barChart>
      <c:catAx>
        <c:axId val="2148912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14891631"/>
        <c:crosses val="autoZero"/>
        <c:auto val="1"/>
        <c:lblAlgn val="ctr"/>
        <c:lblOffset val="100"/>
        <c:noMultiLvlLbl val="0"/>
      </c:catAx>
      <c:valAx>
        <c:axId val="214891631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214891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179519356955383"/>
          <c:y val="0.93555247967701738"/>
          <c:w val="0.2357007874015748"/>
          <c:h val="6.44475203229826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50064692879732E-2"/>
          <c:y val="7.0816582705230918E-2"/>
          <c:w val="0.980214360046893"/>
          <c:h val="0.81049879695000937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Trend'!$A$12</c:f>
              <c:strCache>
                <c:ptCount val="1"/>
                <c:pt idx="0">
                  <c:v>ATH</c:v>
                </c:pt>
              </c:strCache>
            </c:strRef>
          </c:tx>
          <c:spPr>
            <a:ln w="28575" cap="rnd">
              <a:solidFill>
                <a:schemeClr val="accent2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Trend'!$B$12:$F$12</c:f>
              <c:numCache>
                <c:formatCode>0.0%</c:formatCode>
                <c:ptCount val="5"/>
                <c:pt idx="0">
                  <c:v>-1.2E-2</c:v>
                </c:pt>
                <c:pt idx="1">
                  <c:v>1.4E-2</c:v>
                </c:pt>
                <c:pt idx="2">
                  <c:v>1.6E-2</c:v>
                </c:pt>
                <c:pt idx="3">
                  <c:v>1E-3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E6-4D9D-BFB2-555E9496E848}"/>
            </c:ext>
          </c:extLst>
        </c:ser>
        <c:ser>
          <c:idx val="1"/>
          <c:order val="1"/>
          <c:tx>
            <c:strRef>
              <c:f>'Retention 5 Yr Trend'!$A$13</c:f>
              <c:strCache>
                <c:ptCount val="1"/>
                <c:pt idx="0">
                  <c:v>GCDY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2442888605563711E-2"/>
                  <c:y val="-4.6410709264782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E6-4D9D-BFB2-555E9496E848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E6-4D9D-BFB2-555E9496E848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Trend'!$B$13:$F$13</c:f>
              <c:numCache>
                <c:formatCode>0.0%</c:formatCode>
                <c:ptCount val="5"/>
                <c:pt idx="0">
                  <c:v>2E-3</c:v>
                </c:pt>
                <c:pt idx="1">
                  <c:v>0.10100000000000001</c:v>
                </c:pt>
                <c:pt idx="2">
                  <c:v>0.16</c:v>
                </c:pt>
                <c:pt idx="3">
                  <c:v>-4.9000000000000002E-2</c:v>
                </c:pt>
                <c:pt idx="4">
                  <c:v>-2.3E-2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4E6-4D9D-BFB2-555E9496E84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1448199259893E-2"/>
          <c:y val="0.95586208176690046"/>
          <c:w val="0.79724145208582953"/>
          <c:h val="4.4137918233099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45916785794526E-2"/>
          <c:y val="6.9854958988505481E-2"/>
          <c:w val="0.95910308178467119"/>
          <c:h val="0.80909711432468245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Trend'!$A$14</c:f>
              <c:strCache>
                <c:ptCount val="1"/>
                <c:pt idx="0">
                  <c:v>AB</c:v>
                </c:pt>
              </c:strCache>
            </c:strRef>
          </c:tx>
          <c:spPr>
            <a:ln w="28575" cap="rnd">
              <a:solidFill>
                <a:srgbClr val="FF251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513"/>
              </a:solidFill>
              <a:ln w="9525">
                <a:solidFill>
                  <a:srgbClr val="FF251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4975931783060077E-2"/>
                  <c:y val="-3.95334777890201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2C-4321-977C-6530537E67F2}"/>
                </c:ext>
              </c:extLst>
            </c:dLbl>
            <c:dLbl>
              <c:idx val="3"/>
              <c:layout>
                <c:manualLayout>
                  <c:x val="-9.5077531986170846E-2"/>
                  <c:y val="3.30167526354889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Trend'!$B$14:$F$14</c:f>
              <c:numCache>
                <c:formatCode>0.0%</c:formatCode>
                <c:ptCount val="5"/>
                <c:pt idx="0">
                  <c:v>-2.1999999999999999E-2</c:v>
                </c:pt>
                <c:pt idx="1">
                  <c:v>1.4999999999999999E-2</c:v>
                </c:pt>
                <c:pt idx="2">
                  <c:v>1.2E-2</c:v>
                </c:pt>
                <c:pt idx="3">
                  <c:v>-1.2E-2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2C-4321-977C-6530537E67F2}"/>
            </c:ext>
          </c:extLst>
        </c:ser>
        <c:ser>
          <c:idx val="1"/>
          <c:order val="1"/>
          <c:tx>
            <c:strRef>
              <c:f>'Retention 5 Yr Trend'!$A$15</c:f>
              <c:strCache>
                <c:ptCount val="1"/>
                <c:pt idx="0">
                  <c:v>GCDAB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2723648054646805"/>
                  <c:y val="2.14306837611525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2C-4321-977C-6530537E67F2}"/>
                </c:ext>
              </c:extLst>
            </c:dLbl>
            <c:dLbl>
              <c:idx val="3"/>
              <c:layout>
                <c:manualLayout>
                  <c:x val="-4.2668540014699108E-2"/>
                  <c:y val="-3.56597296780799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2C-4321-977C-6530537E67F2}"/>
                </c:ext>
              </c:extLst>
            </c:dLbl>
            <c:dLbl>
              <c:idx val="4"/>
              <c:layout>
                <c:manualLayout>
                  <c:x val="-5.0412697217399563E-2"/>
                  <c:y val="3.24452120738414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Trend'!$B$15:$F$15</c:f>
              <c:numCache>
                <c:formatCode>0.0%</c:formatCode>
                <c:ptCount val="5"/>
                <c:pt idx="0">
                  <c:v>-0.03</c:v>
                </c:pt>
                <c:pt idx="1">
                  <c:v>0.06</c:v>
                </c:pt>
                <c:pt idx="2">
                  <c:v>0.113</c:v>
                </c:pt>
                <c:pt idx="3">
                  <c:v>4.0000000000000001E-3</c:v>
                </c:pt>
                <c:pt idx="4">
                  <c:v>-0.17599999999999999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02C-4321-977C-6530537E67F2}"/>
            </c:ext>
          </c:extLst>
        </c:ser>
        <c:ser>
          <c:idx val="2"/>
          <c:order val="2"/>
          <c:tx>
            <c:strRef>
              <c:f>'Retention 5 Yr Trend'!$A$16</c:f>
              <c:strCache>
                <c:ptCount val="1"/>
                <c:pt idx="0">
                  <c:v>DSW</c:v>
                </c:pt>
              </c:strCache>
            </c:strRef>
          </c:tx>
          <c:spPr>
            <a:ln w="28575" cap="rnd">
              <a:solidFill>
                <a:srgbClr val="FFB7B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B7B0"/>
              </a:solidFill>
              <a:ln w="9525">
                <a:solidFill>
                  <a:srgbClr val="FFB7B0"/>
                </a:solidFill>
              </a:ln>
              <a:effectLst/>
            </c:spPr>
          </c:marker>
          <c:dLbls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Trend'!$B$16:$F$16</c:f>
              <c:numCache>
                <c:formatCode>0.0%</c:formatCode>
                <c:ptCount val="5"/>
                <c:pt idx="0">
                  <c:v>-6.2E-2</c:v>
                </c:pt>
                <c:pt idx="1">
                  <c:v>-1E-3</c:v>
                </c:pt>
                <c:pt idx="2">
                  <c:v>2E-3</c:v>
                </c:pt>
                <c:pt idx="3">
                  <c:v>5.8000000000000003E-2</c:v>
                </c:pt>
                <c:pt idx="4">
                  <c:v>-0.03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02C-4321-977C-6530537E67F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35431199"/>
        <c:axId val="1235432863"/>
      </c:lineChart>
      <c:catAx>
        <c:axId val="123543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32863"/>
        <c:crosses val="autoZero"/>
        <c:auto val="1"/>
        <c:lblAlgn val="ctr"/>
        <c:lblOffset val="100"/>
        <c:noMultiLvlLbl val="0"/>
      </c:catAx>
      <c:valAx>
        <c:axId val="123543286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3543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55949634615386E-2"/>
          <c:y val="0.95731117479380345"/>
          <c:w val="0.94722935145315346"/>
          <c:h val="4.26888252061965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567760955685899E-2"/>
          <c:y val="6.9649736915098834E-2"/>
          <c:w val="0.95700641832754962"/>
          <c:h val="0.80906902010498094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Trend'!$A$17</c:f>
              <c:strCache>
                <c:ptCount val="1"/>
                <c:pt idx="0">
                  <c:v>GIC</c:v>
                </c:pt>
              </c:strCache>
            </c:strRef>
          </c:tx>
          <c:spPr>
            <a:ln w="28575" cap="rnd">
              <a:solidFill>
                <a:srgbClr val="FFB7B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B7B0"/>
              </a:solidFill>
              <a:ln w="9525">
                <a:solidFill>
                  <a:srgbClr val="FFB7B0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00-47CB-B0AA-F38F06C53A50}"/>
                </c:ext>
              </c:extLst>
            </c:dLbl>
            <c:dLbl>
              <c:idx val="1"/>
              <c:layout>
                <c:manualLayout>
                  <c:x val="-8.6670514648648375E-2"/>
                  <c:y val="-6.78414171253559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000-47CB-B0AA-F38F06C53A50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Trend'!$B$17:$F$17</c:f>
              <c:numCache>
                <c:formatCode>0.0%</c:formatCode>
                <c:ptCount val="5"/>
                <c:pt idx="0">
                  <c:v>8.9999999999999993E-3</c:v>
                </c:pt>
                <c:pt idx="1">
                  <c:v>-1.7999999999999999E-2</c:v>
                </c:pt>
                <c:pt idx="2">
                  <c:v>5.1999999999999998E-2</c:v>
                </c:pt>
                <c:pt idx="3">
                  <c:v>-1.4E-2</c:v>
                </c:pt>
                <c:pt idx="4">
                  <c:v>0.106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00-47CB-B0AA-F38F06C53A50}"/>
            </c:ext>
          </c:extLst>
        </c:ser>
        <c:ser>
          <c:idx val="1"/>
          <c:order val="1"/>
          <c:tx>
            <c:strRef>
              <c:f>'Retention 5 Yr Trend'!$A$18</c:f>
              <c:strCache>
                <c:ptCount val="1"/>
                <c:pt idx="0">
                  <c:v>GCIC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00-47CB-B0AA-F38F06C53A50}"/>
                </c:ext>
              </c:extLst>
            </c:dLbl>
            <c:dLbl>
              <c:idx val="2"/>
              <c:layout>
                <c:manualLayout>
                  <c:x val="-3.4963115714395906E-2"/>
                  <c:y val="3.8374431670169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00-47CB-B0AA-F38F06C53A50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Trend'!$B$18:$F$18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-0.04</c:v>
                </c:pt>
                <c:pt idx="2">
                  <c:v>1.6E-2</c:v>
                </c:pt>
                <c:pt idx="3">
                  <c:v>1.7000000000000001E-2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000-47CB-B0AA-F38F06C53A5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5238719"/>
        <c:axId val="1765240383"/>
      </c:lineChart>
      <c:catAx>
        <c:axId val="1765238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765240383"/>
        <c:crosses val="autoZero"/>
        <c:auto val="1"/>
        <c:lblAlgn val="ctr"/>
        <c:lblOffset val="100"/>
        <c:noMultiLvlLbl val="0"/>
      </c:catAx>
      <c:valAx>
        <c:axId val="176524038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765238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58599405489204"/>
          <c:y val="0.95578022154184927"/>
          <c:w val="0.75682801189021598"/>
          <c:h val="4.42197784581505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4420357611548544E-2"/>
          <c:y val="2.9871011541072641E-2"/>
          <c:w val="0.93412130905511814"/>
          <c:h val="0.9089366877920748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5 Yr Trend'!$B$48</c:f>
              <c:strCache>
                <c:ptCount val="1"/>
                <c:pt idx="0">
                  <c:v>Cofrestredig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Trend'!$B$49:$B$55</c:f>
              <c:numCache>
                <c:formatCode>0.0%</c:formatCode>
                <c:ptCount val="7"/>
                <c:pt idx="0">
                  <c:v>0.75900000000000001</c:v>
                </c:pt>
                <c:pt idx="1">
                  <c:v>0.502</c:v>
                </c:pt>
                <c:pt idx="2">
                  <c:v>0.60799999999999998</c:v>
                </c:pt>
                <c:pt idx="3">
                  <c:v>0.44400000000000001</c:v>
                </c:pt>
                <c:pt idx="4">
                  <c:v>0.46600000000000003</c:v>
                </c:pt>
                <c:pt idx="5">
                  <c:v>0.61499999999999999</c:v>
                </c:pt>
                <c:pt idx="6">
                  <c:v>0.48299999999999998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5E-4557-905E-AC620B59A7D7}"/>
            </c:ext>
          </c:extLst>
        </c:ser>
        <c:ser>
          <c:idx val="1"/>
          <c:order val="1"/>
          <c:tx>
            <c:strRef>
              <c:f>'Retention 5 Yr Trend'!$C$48</c:f>
              <c:strCache>
                <c:ptCount val="1"/>
                <c:pt idx="0">
                  <c:v>Di-gofrestredig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Trend'!$C$49:$C$55</c:f>
              <c:numCache>
                <c:formatCode>0.0%</c:formatCode>
                <c:ptCount val="7"/>
                <c:pt idx="0">
                  <c:v>0.22</c:v>
                </c:pt>
                <c:pt idx="1">
                  <c:v>0.39700000000000002</c:v>
                </c:pt>
                <c:pt idx="2">
                  <c:v>0.33900000000000002</c:v>
                </c:pt>
                <c:pt idx="3">
                  <c:v>0.41799999999999998</c:v>
                </c:pt>
                <c:pt idx="4">
                  <c:v>0.47199999999999998</c:v>
                </c:pt>
                <c:pt idx="5">
                  <c:v>0.32400000000000001</c:v>
                </c:pt>
                <c:pt idx="6">
                  <c:v>0.38200000000000001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5E-4557-905E-AC620B59A7D7}"/>
            </c:ext>
          </c:extLst>
        </c:ser>
        <c:ser>
          <c:idx val="2"/>
          <c:order val="2"/>
          <c:tx>
            <c:strRef>
              <c:f>'Retention 5 Yr Trend'!$D$48</c:f>
              <c:strCache>
                <c:ptCount val="1"/>
                <c:pt idx="0">
                  <c:v>Categori arall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Trend'!$A$49:$A$55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5 Yr Trend'!$D$49:$D$55</c:f>
              <c:numCache>
                <c:formatCode>0.0%</c:formatCode>
                <c:ptCount val="7"/>
                <c:pt idx="0">
                  <c:v>2.1000000000000001E-2</c:v>
                </c:pt>
                <c:pt idx="1">
                  <c:v>0.10100000000000001</c:v>
                </c:pt>
                <c:pt idx="2">
                  <c:v>5.2999999999999999E-2</c:v>
                </c:pt>
                <c:pt idx="3">
                  <c:v>0.13800000000000001</c:v>
                </c:pt>
                <c:pt idx="4">
                  <c:v>6.2E-2</c:v>
                </c:pt>
                <c:pt idx="5">
                  <c:v>6.0999999999999999E-2</c:v>
                </c:pt>
                <c:pt idx="6">
                  <c:v>0.13500000000000001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5E-4557-905E-AC620B59A7D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35430783"/>
        <c:axId val="1235429119"/>
      </c:barChart>
      <c:catAx>
        <c:axId val="12354307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29119"/>
        <c:crosses val="autoZero"/>
        <c:auto val="1"/>
        <c:lblAlgn val="ctr"/>
        <c:lblOffset val="100"/>
        <c:noMultiLvlLbl val="0"/>
      </c:catAx>
      <c:valAx>
        <c:axId val="1235429119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235430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324598097112858"/>
          <c:y val="0.93630476068540214"/>
          <c:w val="0.41350795603674539"/>
          <c:h val="5.55651580137848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dirty="0">
                <a:solidFill>
                  <a:schemeClr val="tx1"/>
                </a:solidFill>
              </a:rPr>
              <a:t>Sector </a:t>
            </a:r>
            <a:r>
              <a:rPr lang="en-GB" b="1" u="sng" dirty="0" err="1">
                <a:solidFill>
                  <a:schemeClr val="tx1"/>
                </a:solidFill>
              </a:rPr>
              <a:t>addysg</a:t>
            </a:r>
            <a:r>
              <a:rPr lang="en-GB" b="1" u="sng" dirty="0">
                <a:solidFill>
                  <a:schemeClr val="tx1"/>
                </a:solidFill>
              </a:rPr>
              <a:t> </a:t>
            </a:r>
            <a:r>
              <a:rPr lang="en-GB" b="1" u="sng" dirty="0" err="1">
                <a:solidFill>
                  <a:schemeClr val="tx1"/>
                </a:solidFill>
              </a:rPr>
              <a:t>bellach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45567743322960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6.5004565124946831E-2"/>
          <c:w val="1"/>
          <c:h val="0.75093209845661257"/>
        </c:manualLayout>
      </c:layout>
      <c:lineChart>
        <c:grouping val="standard"/>
        <c:varyColors val="0"/>
        <c:ser>
          <c:idx val="1"/>
          <c:order val="0"/>
          <c:tx>
            <c:strRef>
              <c:f>Sheet1!$A$8</c:f>
              <c:strCache>
                <c:ptCount val="1"/>
                <c:pt idx="0">
                  <c:v>AB</c:v>
                </c:pt>
              </c:strCache>
            </c:strRef>
          </c:tx>
          <c:spPr>
            <a:ln w="28575" cap="rnd">
              <a:solidFill>
                <a:srgbClr val="09515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95153"/>
              </a:solidFill>
              <a:ln w="9525">
                <a:solidFill>
                  <a:srgbClr val="09515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Sheet1!$B$8:$F$8</c:f>
              <c:numCache>
                <c:formatCode>#,##0</c:formatCode>
                <c:ptCount val="5"/>
                <c:pt idx="0">
                  <c:v>6605</c:v>
                </c:pt>
                <c:pt idx="1">
                  <c:v>6702</c:v>
                </c:pt>
                <c:pt idx="2">
                  <c:v>6785</c:v>
                </c:pt>
                <c:pt idx="3">
                  <c:v>6702</c:v>
                </c:pt>
                <c:pt idx="4">
                  <c:v>6588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A92-4D11-BEA9-BB1E8896472D}"/>
            </c:ext>
          </c:extLst>
        </c:ser>
        <c:ser>
          <c:idx val="2"/>
          <c:order val="1"/>
          <c:tx>
            <c:strRef>
              <c:f>Sheet1!$A$9</c:f>
              <c:strCache>
                <c:ptCount val="1"/>
                <c:pt idx="0">
                  <c:v>GCDAB</c:v>
                </c:pt>
              </c:strCache>
            </c:strRef>
          </c:tx>
          <c:spPr>
            <a:ln w="28575" cap="rnd">
              <a:solidFill>
                <a:srgbClr val="11A6A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1A6A8"/>
              </a:solidFill>
              <a:ln w="9525">
                <a:solidFill>
                  <a:srgbClr val="11A6A8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Sheet1!$B$9:$F$9</c:f>
              <c:numCache>
                <c:formatCode>#,##0</c:formatCode>
                <c:ptCount val="5"/>
                <c:pt idx="0">
                  <c:v>5243</c:v>
                </c:pt>
                <c:pt idx="1">
                  <c:v>5556</c:v>
                </c:pt>
                <c:pt idx="2">
                  <c:v>6182</c:v>
                </c:pt>
                <c:pt idx="3">
                  <c:v>6212</c:v>
                </c:pt>
                <c:pt idx="4">
                  <c:v>5117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A92-4D11-BEA9-BB1E8896472D}"/>
            </c:ext>
          </c:extLst>
        </c:ser>
        <c:ser>
          <c:idx val="3"/>
          <c:order val="2"/>
          <c:tx>
            <c:strRef>
              <c:f>Sheet1!$A$10</c:f>
              <c:strCache>
                <c:ptCount val="1"/>
                <c:pt idx="0">
                  <c:v>DSW</c:v>
                </c:pt>
              </c:strCache>
            </c:strRef>
          </c:tx>
          <c:spPr>
            <a:ln w="28575" cap="rnd">
              <a:solidFill>
                <a:srgbClr val="4EE9E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EE9ED"/>
              </a:solidFill>
              <a:ln w="9525">
                <a:solidFill>
                  <a:srgbClr val="4EE9ED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Sheet1!$B$6:$F$6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Sheet1!$B$10:$F$10</c:f>
              <c:numCache>
                <c:formatCode>#,##0</c:formatCode>
                <c:ptCount val="5"/>
                <c:pt idx="0">
                  <c:v>3321</c:v>
                </c:pt>
                <c:pt idx="1">
                  <c:v>3319</c:v>
                </c:pt>
                <c:pt idx="2">
                  <c:v>3327</c:v>
                </c:pt>
                <c:pt idx="3">
                  <c:v>3533</c:v>
                </c:pt>
                <c:pt idx="4">
                  <c:v>3426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A92-4D11-BEA9-BB1E8896472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1922064"/>
        <c:axId val="1901914576"/>
      </c:lineChart>
      <c:catAx>
        <c:axId val="190192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914576"/>
        <c:crosses val="autoZero"/>
        <c:auto val="1"/>
        <c:lblAlgn val="ctr"/>
        <c:lblOffset val="100"/>
        <c:noMultiLvlLbl val="0"/>
      </c:catAx>
      <c:valAx>
        <c:axId val="190191457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90192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37848422974857"/>
          <c:y val="0.91841871576156275"/>
          <c:w val="0.48907627952755905"/>
          <c:h val="7.29371005397605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349490112196604"/>
          <c:y val="5.518261991965279E-3"/>
          <c:w val="0.50890075544963598"/>
          <c:h val="0.98531427017297557"/>
        </c:manualLayout>
      </c:layout>
      <c:doughnutChart>
        <c:varyColors val="1"/>
        <c:ser>
          <c:idx val="0"/>
          <c:order val="0"/>
          <c:tx>
            <c:strRef>
              <c:f>ITE!$S$20</c:f>
              <c:strCache>
                <c:ptCount val="1"/>
                <c:pt idx="0">
                  <c:v>Male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07-45EC-B1E9-7E26D74A206F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07-45EC-B1E9-7E26D74A206F}"/>
              </c:ext>
            </c:extLst>
          </c:dPt>
          <c:dLbls>
            <c:dLbl>
              <c:idx val="0"/>
              <c:layout>
                <c:manualLayout>
                  <c:x val="-3.1454533446886361E-2"/>
                  <c:y val="2.475717769885755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07-45EC-B1E9-7E26D74A206F}"/>
                </c:ext>
              </c:extLst>
            </c:dLbl>
            <c:dLbl>
              <c:idx val="1"/>
              <c:layout>
                <c:manualLayout>
                  <c:x val="1.15778252229661E-2"/>
                  <c:y val="-2.3558255958238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07-45EC-B1E9-7E26D74A20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ITE!$T$19:$U$19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ITE!$T$20:$U$20</c:f>
              <c:numCache>
                <c:formatCode>0.0%</c:formatCode>
                <c:ptCount val="2"/>
                <c:pt idx="0">
                  <c:v>0.76200000000000001</c:v>
                </c:pt>
                <c:pt idx="1">
                  <c:v>0.23799999999999999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07-45EC-B1E9-7E26D74A206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325449473122196E-2"/>
          <c:y val="0.24342021514553785"/>
          <c:w val="0.22280379223444358"/>
          <c:h val="0.530757390045952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9.7628411542189014E-2"/>
          <c:w val="1"/>
          <c:h val="0.7136461687560571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ITE!$K$43</c:f>
              <c:strCache>
                <c:ptCount val="1"/>
                <c:pt idx="0">
                  <c:v>ITE Passes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ITE!$L$41:$O$41</c:f>
              <c:strCache>
                <c:ptCount val="4"/>
                <c:pt idx="0">
                  <c:v>Dan 30</c:v>
                </c:pt>
                <c:pt idx="1">
                  <c:v>30 i 39</c:v>
                </c:pt>
                <c:pt idx="2">
                  <c:v>40 i 49</c:v>
                </c:pt>
                <c:pt idx="3">
                  <c:v>50+</c:v>
                </c:pt>
              </c:strCache>
            </c:strRef>
          </c:cat>
          <c:val>
            <c:numRef>
              <c:f>ITE!$L$43:$O$43</c:f>
              <c:numCache>
                <c:formatCode>0.0%</c:formatCode>
                <c:ptCount val="4"/>
                <c:pt idx="0">
                  <c:v>0.88300000000000001</c:v>
                </c:pt>
                <c:pt idx="1">
                  <c:v>7.9000000000000001E-2</c:v>
                </c:pt>
                <c:pt idx="2">
                  <c:v>3.1E-2</c:v>
                </c:pt>
                <c:pt idx="3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D3-4C96-ADC9-2278CB295B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247084736"/>
        <c:axId val="124708515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ITE!$K$42</c15:sqref>
                        </c15:formulaRef>
                      </c:ext>
                    </c:extLst>
                    <c:strCache>
                      <c:ptCount val="1"/>
                      <c:pt idx="0">
                        <c:v>ITE Passes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ITE!$L$41:$O$41</c15:sqref>
                        </c15:formulaRef>
                      </c:ext>
                    </c:extLst>
                    <c:strCache>
                      <c:ptCount val="4"/>
                      <c:pt idx="0">
                        <c:v>Dan 30</c:v>
                      </c:pt>
                      <c:pt idx="1">
                        <c:v>30 i 39</c:v>
                      </c:pt>
                      <c:pt idx="2">
                        <c:v>40 i 49</c:v>
                      </c:pt>
                      <c:pt idx="3">
                        <c:v>50+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ITE!$L$42:$O$42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804</c:v>
                      </c:pt>
                      <c:pt idx="1">
                        <c:v>72</c:v>
                      </c:pt>
                      <c:pt idx="2">
                        <c:v>28</c:v>
                      </c:pt>
                      <c:pt idx="3">
                        <c:v>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48D3-4C96-ADC9-2278CB295B0A}"/>
                  </c:ext>
                </c:extLst>
              </c15:ser>
            </c15:filteredBarSeries>
          </c:ext>
        </c:extLst>
      </c:barChart>
      <c:catAx>
        <c:axId val="124708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7085152"/>
        <c:crosses val="autoZero"/>
        <c:auto val="1"/>
        <c:lblAlgn val="ctr"/>
        <c:lblOffset val="100"/>
        <c:noMultiLvlLbl val="0"/>
      </c:catAx>
      <c:valAx>
        <c:axId val="124708515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708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2.2049789256131103E-2"/>
          <c:w val="0.98879743165391687"/>
          <c:h val="0.67039802768654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ITE!$K$21</c:f>
              <c:strCache>
                <c:ptCount val="1"/>
                <c:pt idx="0">
                  <c:v>Hyfforddi cynradd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ITE!$L$21:$P$21</c:f>
              <c:numCache>
                <c:formatCode>General</c:formatCode>
                <c:ptCount val="5"/>
                <c:pt idx="0">
                  <c:v>627</c:v>
                </c:pt>
                <c:pt idx="1">
                  <c:v>627</c:v>
                </c:pt>
                <c:pt idx="2">
                  <c:v>676</c:v>
                </c:pt>
                <c:pt idx="3">
                  <c:v>636</c:v>
                </c:pt>
                <c:pt idx="4">
                  <c:v>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B1-41B7-A2FE-C70EBE7B823A}"/>
            </c:ext>
          </c:extLst>
        </c:ser>
        <c:ser>
          <c:idx val="1"/>
          <c:order val="1"/>
          <c:tx>
            <c:strRef>
              <c:f>ITE!$K$22</c:f>
              <c:strCache>
                <c:ptCount val="1"/>
                <c:pt idx="0">
                  <c:v>Hyfforddi uwchradd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ITE!$L$22:$P$22</c:f>
              <c:numCache>
                <c:formatCode>General</c:formatCode>
                <c:ptCount val="5"/>
                <c:pt idx="0">
                  <c:v>604</c:v>
                </c:pt>
                <c:pt idx="1">
                  <c:v>504</c:v>
                </c:pt>
                <c:pt idx="2">
                  <c:v>378</c:v>
                </c:pt>
                <c:pt idx="3">
                  <c:v>369</c:v>
                </c:pt>
                <c:pt idx="4">
                  <c:v>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B1-41B7-A2FE-C70EBE7B823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42499488"/>
        <c:axId val="1242499072"/>
      </c:barChart>
      <c:lineChart>
        <c:grouping val="standard"/>
        <c:varyColors val="0"/>
        <c:ser>
          <c:idx val="2"/>
          <c:order val="2"/>
          <c:tx>
            <c:strRef>
              <c:f>ITE!$K$23</c:f>
              <c:strCache>
                <c:ptCount val="1"/>
                <c:pt idx="0">
                  <c:v>Cyfanswm pasiau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ITE!$L$20:$P$20</c:f>
              <c:strCache>
                <c:ptCount val="5"/>
                <c:pt idx="0">
                  <c:v>2020/2021</c:v>
                </c:pt>
                <c:pt idx="1">
                  <c:v>2021/2022</c:v>
                </c:pt>
                <c:pt idx="2">
                  <c:v>2022/2023</c:v>
                </c:pt>
                <c:pt idx="3">
                  <c:v>2023/2024</c:v>
                </c:pt>
                <c:pt idx="4">
                  <c:v>2024/2025</c:v>
                </c:pt>
              </c:strCache>
            </c:strRef>
          </c:cat>
          <c:val>
            <c:numRef>
              <c:f>ITE!$L$23:$P$23</c:f>
              <c:numCache>
                <c:formatCode>#,##0</c:formatCode>
                <c:ptCount val="5"/>
                <c:pt idx="0">
                  <c:v>1231</c:v>
                </c:pt>
                <c:pt idx="1">
                  <c:v>1131</c:v>
                </c:pt>
                <c:pt idx="2">
                  <c:v>1054</c:v>
                </c:pt>
                <c:pt idx="3">
                  <c:v>1005</c:v>
                </c:pt>
                <c:pt idx="4" formatCode="General">
                  <c:v>911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7B1-41B7-A2FE-C70EBE7B823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42499488"/>
        <c:axId val="1242499072"/>
      </c:lineChart>
      <c:catAx>
        <c:axId val="12424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2499072"/>
        <c:crosses val="autoZero"/>
        <c:auto val="1"/>
        <c:lblAlgn val="ctr"/>
        <c:lblOffset val="100"/>
        <c:noMultiLvlLbl val="0"/>
      </c:catAx>
      <c:valAx>
        <c:axId val="124249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4249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893806740311235E-2"/>
          <c:y val="0.87502290839125785"/>
          <c:w val="0.96312561835176536"/>
          <c:h val="0.124977091608742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077825238908757"/>
          <c:y val="6.0985786686743376E-3"/>
          <c:w val="0.50947630532314903"/>
          <c:h val="0.98642883381807556"/>
        </c:manualLayout>
      </c:layout>
      <c:doughnutChart>
        <c:varyColors val="1"/>
        <c:ser>
          <c:idx val="0"/>
          <c:order val="0"/>
          <c:tx>
            <c:strRef>
              <c:f>ITE!$S$17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5A-4BCD-A0E6-FF130FC46A0A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5A-4BCD-A0E6-FF130FC46A0A}"/>
              </c:ext>
            </c:extLst>
          </c:dPt>
          <c:dLbls>
            <c:dLbl>
              <c:idx val="0"/>
              <c:layout>
                <c:manualLayout>
                  <c:x val="-1.6756433273488927E-2"/>
                  <c:y val="1.53005796497455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5A-4BCD-A0E6-FF130FC46A0A}"/>
                </c:ext>
              </c:extLst>
            </c:dLbl>
            <c:dLbl>
              <c:idx val="1"/>
              <c:layout>
                <c:manualLayout>
                  <c:x val="7.1813285457809697E-3"/>
                  <c:y val="-1.8929006491375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5A-4BCD-A0E6-FF130FC46A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ITE!$T$16:$U$16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ITE!$T$17:$U$17</c:f>
              <c:numCache>
                <c:formatCode>0.0%</c:formatCode>
                <c:ptCount val="2"/>
                <c:pt idx="0">
                  <c:v>0.81599999999999995</c:v>
                </c:pt>
                <c:pt idx="1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5A-4BCD-A0E6-FF130FC46A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2303584492350854E-2"/>
          <c:y val="0.22730955732263869"/>
          <c:w val="0.22698549693126044"/>
          <c:h val="0.566492127131380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742646414563915E-5"/>
          <c:y val="4.7138636867855348E-2"/>
          <c:w val="0.99990828109727092"/>
          <c:h val="0.840806389462990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ITE!$A$17</c:f>
              <c:strCache>
                <c:ptCount val="1"/>
                <c:pt idx="0">
                  <c:v>OU Passes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ITE!$B$15:$E$15</c:f>
              <c:strCache>
                <c:ptCount val="4"/>
                <c:pt idx="0">
                  <c:v>Dan 30</c:v>
                </c:pt>
                <c:pt idx="1">
                  <c:v>30 i 39</c:v>
                </c:pt>
                <c:pt idx="2">
                  <c:v>40 i 49</c:v>
                </c:pt>
                <c:pt idx="3">
                  <c:v>50+</c:v>
                </c:pt>
              </c:strCache>
            </c:strRef>
          </c:cat>
          <c:val>
            <c:numRef>
              <c:f>ITE!$B$17:$E$17</c:f>
              <c:numCache>
                <c:formatCode>0.0%</c:formatCode>
                <c:ptCount val="4"/>
                <c:pt idx="0">
                  <c:v>0.377</c:v>
                </c:pt>
                <c:pt idx="1">
                  <c:v>0.38500000000000001</c:v>
                </c:pt>
                <c:pt idx="2">
                  <c:v>0.18</c:v>
                </c:pt>
                <c:pt idx="3">
                  <c:v>5.7000000000000002E-2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2F-4D0C-85BD-3651AF04E54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47084736"/>
        <c:axId val="1247085152"/>
      </c:barChart>
      <c:catAx>
        <c:axId val="124708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7085152"/>
        <c:crosses val="autoZero"/>
        <c:auto val="1"/>
        <c:lblAlgn val="ctr"/>
        <c:lblOffset val="100"/>
        <c:noMultiLvlLbl val="0"/>
      </c:catAx>
      <c:valAx>
        <c:axId val="124708515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708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973771227963656E-3"/>
          <c:y val="0"/>
          <c:w val="0.51534939742843244"/>
          <c:h val="0.87254444289393918"/>
        </c:manualLayout>
      </c:layout>
      <c:doughnutChart>
        <c:varyColors val="1"/>
        <c:ser>
          <c:idx val="0"/>
          <c:order val="0"/>
          <c:tx>
            <c:strRef>
              <c:f>ITE!$J$17</c:f>
              <c:strCache>
                <c:ptCount val="1"/>
                <c:pt idx="0">
                  <c:v>Female</c:v>
                </c:pt>
              </c:strCache>
            </c:strRef>
          </c:tx>
          <c:spPr>
            <a:ln w="19050"/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D19-4718-B6AD-F227154C786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D19-4718-B6AD-F227154C786B}"/>
              </c:ext>
            </c:extLst>
          </c:dPt>
          <c:dLbls>
            <c:dLbl>
              <c:idx val="0"/>
              <c:layout>
                <c:manualLayout>
                  <c:x val="-0.11019907228379371"/>
                  <c:y val="3.06219243822173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19-4718-B6AD-F227154C786B}"/>
                </c:ext>
              </c:extLst>
            </c:dLbl>
            <c:dLbl>
              <c:idx val="1"/>
              <c:layout>
                <c:manualLayout>
                  <c:x val="8.1879006906201719E-3"/>
                  <c:y val="-9.25929672583452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19-4718-B6AD-F227154C78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ITE!$K$16:$L$16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ITE!$K$17:$L$17</c:f>
              <c:numCache>
                <c:formatCode>0.0%</c:formatCode>
                <c:ptCount val="2"/>
                <c:pt idx="0">
                  <c:v>0.81499999999999995</c:v>
                </c:pt>
                <c:pt idx="1">
                  <c:v>0.185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19-4718-B6AD-F227154C78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713418092998419E-4"/>
          <c:y val="0.88117584972992757"/>
          <c:w val="0.48691585423171779"/>
          <c:h val="0.117659932676833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1.286179233765409E-4"/>
          <c:w val="0.56929291607616272"/>
          <c:h val="0.88020245265001484"/>
        </c:manualLayout>
      </c:layout>
      <c:doughnutChart>
        <c:varyColors val="1"/>
        <c:ser>
          <c:idx val="0"/>
          <c:order val="0"/>
          <c:tx>
            <c:strRef>
              <c:f>ITE!$O$17</c:f>
              <c:strCache>
                <c:ptCount val="1"/>
                <c:pt idx="0">
                  <c:v>Male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47-4454-B70F-83C96D8E6001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47-4454-B70F-83C96D8E6001}"/>
              </c:ext>
            </c:extLst>
          </c:dPt>
          <c:dLbls>
            <c:dLbl>
              <c:idx val="0"/>
              <c:layout>
                <c:manualLayout>
                  <c:x val="-0.14105738196249554"/>
                  <c:y val="0.217222617834718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D47-4454-B70F-83C96D8E6001}"/>
                </c:ext>
              </c:extLst>
            </c:dLbl>
            <c:dLbl>
              <c:idx val="1"/>
              <c:layout>
                <c:manualLayout>
                  <c:x val="8.8160863726559707E-2"/>
                  <c:y val="-0.188259602123422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47-4454-B70F-83C96D8E60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ITE!$P$16:$Q$16</c:f>
              <c:strCache>
                <c:ptCount val="2"/>
                <c:pt idx="0">
                  <c:v>Pasio</c:v>
                </c:pt>
                <c:pt idx="1">
                  <c:v>Methu, tynnu nôl neu gohirio</c:v>
                </c:pt>
              </c:strCache>
            </c:strRef>
          </c:cat>
          <c:val>
            <c:numRef>
              <c:f>ITE!$P$17:$Q$17</c:f>
              <c:numCache>
                <c:formatCode>0.0%</c:formatCode>
                <c:ptCount val="2"/>
                <c:pt idx="0">
                  <c:v>0.56799999999999995</c:v>
                </c:pt>
                <c:pt idx="1">
                  <c:v>0.432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47-4454-B70F-83C96D8E60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634901511739182"/>
          <c:w val="0.46031358844257314"/>
          <c:h val="0.12987787781269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7457285551564E-2"/>
          <c:y val="0.11472173302180487"/>
          <c:w val="0.98625427144484357"/>
          <c:h val="0.6997981125334201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ITE!$A$14</c:f>
              <c:strCache>
                <c:ptCount val="1"/>
                <c:pt idx="0">
                  <c:v>Hyfforddi cynradd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ITE!$B$14:$E$14</c:f>
              <c:numCache>
                <c:formatCode>General</c:formatCode>
                <c:ptCount val="4"/>
                <c:pt idx="0">
                  <c:v>76</c:v>
                </c:pt>
                <c:pt idx="1">
                  <c:v>95</c:v>
                </c:pt>
                <c:pt idx="2">
                  <c:v>87</c:v>
                </c:pt>
                <c:pt idx="3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9C-49CF-BCD1-C70E103BD445}"/>
            </c:ext>
          </c:extLst>
        </c:ser>
        <c:ser>
          <c:idx val="1"/>
          <c:order val="1"/>
          <c:tx>
            <c:strRef>
              <c:f>ITE!$A$15</c:f>
              <c:strCache>
                <c:ptCount val="1"/>
                <c:pt idx="0">
                  <c:v>Hyfforddi uwchradd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ITE!$B$15:$E$15</c:f>
              <c:numCache>
                <c:formatCode>General</c:formatCode>
                <c:ptCount val="4"/>
                <c:pt idx="0">
                  <c:v>29</c:v>
                </c:pt>
                <c:pt idx="1">
                  <c:v>35</c:v>
                </c:pt>
                <c:pt idx="2">
                  <c:v>34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9C-49CF-BCD1-C70E103BD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42499488"/>
        <c:axId val="1242499072"/>
      </c:barChart>
      <c:lineChart>
        <c:grouping val="standard"/>
        <c:varyColors val="0"/>
        <c:ser>
          <c:idx val="2"/>
          <c:order val="2"/>
          <c:tx>
            <c:strRef>
              <c:f>ITE!$A$16</c:f>
              <c:strCache>
                <c:ptCount val="1"/>
                <c:pt idx="0">
                  <c:v>Cyfanswm pasiau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ITE!$B$13:$E$13</c:f>
              <c:strCache>
                <c:ptCount val="4"/>
                <c:pt idx="0">
                  <c:v>2021/2022</c:v>
                </c:pt>
                <c:pt idx="1">
                  <c:v>2022/2023</c:v>
                </c:pt>
                <c:pt idx="2">
                  <c:v>2023/2024</c:v>
                </c:pt>
                <c:pt idx="3">
                  <c:v>2024/2025</c:v>
                </c:pt>
              </c:strCache>
            </c:strRef>
          </c:cat>
          <c:val>
            <c:numRef>
              <c:f>ITE!$B$16:$E$16</c:f>
              <c:numCache>
                <c:formatCode>General</c:formatCode>
                <c:ptCount val="4"/>
                <c:pt idx="0">
                  <c:v>105</c:v>
                </c:pt>
                <c:pt idx="1">
                  <c:v>130</c:v>
                </c:pt>
                <c:pt idx="2">
                  <c:v>121</c:v>
                </c:pt>
                <c:pt idx="3">
                  <c:v>122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69C-49CF-BCD1-C70E103BD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2499488"/>
        <c:axId val="1242499072"/>
      </c:lineChart>
      <c:catAx>
        <c:axId val="12424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42499072"/>
        <c:crosses val="autoZero"/>
        <c:auto val="1"/>
        <c:lblAlgn val="ctr"/>
        <c:lblOffset val="100"/>
        <c:noMultiLvlLbl val="0"/>
      </c:catAx>
      <c:valAx>
        <c:axId val="124249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4249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458146208168411E-2"/>
          <c:y val="0.92039425877842262"/>
          <c:w val="0.97032801175872585"/>
          <c:h val="7.96057412215773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0"/>
          <c:w val="0.9770833333333333"/>
          <c:h val="0.87964507342600318"/>
        </c:manualLayout>
      </c:layout>
      <c:lineChart>
        <c:grouping val="standard"/>
        <c:varyColors val="0"/>
        <c:ser>
          <c:idx val="0"/>
          <c:order val="0"/>
          <c:tx>
            <c:strRef>
              <c:f>NQT!$A$2</c:f>
              <c:strCache>
                <c:ptCount val="1"/>
                <c:pt idx="0">
                  <c:v>Number of NQTs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2.9330790682414773E-2"/>
                  <c:y val="-8.02081510644502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83-4DA5-BDA7-0AA4181F3A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NQT!$B$2:$K$2</c:f>
              <c:numCache>
                <c:formatCode>#,##0</c:formatCode>
                <c:ptCount val="10"/>
                <c:pt idx="0">
                  <c:v>1228</c:v>
                </c:pt>
                <c:pt idx="1">
                  <c:v>1149</c:v>
                </c:pt>
                <c:pt idx="2">
                  <c:v>1207</c:v>
                </c:pt>
                <c:pt idx="3">
                  <c:v>1165</c:v>
                </c:pt>
                <c:pt idx="4">
                  <c:v>1160</c:v>
                </c:pt>
                <c:pt idx="5">
                  <c:v>1186</c:v>
                </c:pt>
                <c:pt idx="6">
                  <c:v>1475</c:v>
                </c:pt>
                <c:pt idx="7">
                  <c:v>1366</c:v>
                </c:pt>
                <c:pt idx="8">
                  <c:v>1258</c:v>
                </c:pt>
                <c:pt idx="9">
                  <c:v>1155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83-4DA5-BDA7-0AA4181F3A0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1600"/>
          <c:min val="1000"/>
        </c:scaling>
        <c:delete val="1"/>
        <c:axPos val="l"/>
        <c:numFmt formatCode="#,##0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065956418927507E-2"/>
          <c:y val="0"/>
          <c:w val="0.97509955306721852"/>
          <c:h val="0.85092054933896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NQT!$C$16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NQT!$B$17:$B$18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NQT!$C$17:$C$18</c:f>
              <c:numCache>
                <c:formatCode>0.0%</c:formatCode>
                <c:ptCount val="2"/>
                <c:pt idx="0">
                  <c:v>0.33200000000000002</c:v>
                </c:pt>
                <c:pt idx="1">
                  <c:v>0.26500000000000001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FD-49E7-9C73-A6307A208EF9}"/>
            </c:ext>
          </c:extLst>
        </c:ser>
        <c:ser>
          <c:idx val="1"/>
          <c:order val="1"/>
          <c:tx>
            <c:strRef>
              <c:f>NQT!$D$16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NQT!$B$17:$B$18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NQT!$D$17:$D$18</c:f>
              <c:numCache>
                <c:formatCode>0.0%</c:formatCode>
                <c:ptCount val="2"/>
                <c:pt idx="0">
                  <c:v>0.66800000000000004</c:v>
                </c:pt>
                <c:pt idx="1">
                  <c:v>0.73499999999999999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FD-49E7-9C73-A6307A208EF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44820880"/>
        <c:axId val="1280502192"/>
      </c:barChart>
      <c:catAx>
        <c:axId val="124482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80502192"/>
        <c:crosses val="autoZero"/>
        <c:auto val="1"/>
        <c:lblAlgn val="ctr"/>
        <c:lblOffset val="100"/>
        <c:noMultiLvlLbl val="0"/>
      </c:catAx>
      <c:valAx>
        <c:axId val="128050219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482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13693208713047"/>
          <c:y val="0.93504967971576836"/>
          <c:w val="0.47043066575590298"/>
          <c:h val="6.3750294210937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baseline="0" dirty="0">
                <a:solidFill>
                  <a:schemeClr val="tx1"/>
                </a:solidFill>
              </a:rPr>
              <a:t>Sector </a:t>
            </a:r>
            <a:r>
              <a:rPr lang="en-GB" b="1" u="sng" baseline="0" dirty="0" err="1">
                <a:solidFill>
                  <a:schemeClr val="tx1"/>
                </a:solidFill>
              </a:rPr>
              <a:t>ieuenctid</a:t>
            </a:r>
            <a:r>
              <a:rPr lang="en-GB" b="1" u="sng" baseline="0" dirty="0">
                <a:solidFill>
                  <a:schemeClr val="tx1"/>
                </a:solidFill>
              </a:rPr>
              <a:t> </a:t>
            </a:r>
            <a:r>
              <a:rPr lang="en-GB" b="1" u="sng" baseline="0" dirty="0" err="1">
                <a:solidFill>
                  <a:schemeClr val="tx1"/>
                </a:solidFill>
              </a:rPr>
              <a:t>cymwys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590833333333334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4656677589614029E-2"/>
          <c:w val="1"/>
          <c:h val="0.733417339970482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Sheet1!$A$16</c:f>
              <c:strCache>
                <c:ptCount val="1"/>
                <c:pt idx="0">
                  <c:v>GIC</c:v>
                </c:pt>
              </c:strCache>
            </c:strRef>
          </c:tx>
          <c:spPr>
            <a:ln w="28575" cap="rnd">
              <a:solidFill>
                <a:srgbClr val="FF6D6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6D62"/>
              </a:solidFill>
              <a:ln w="9525">
                <a:solidFill>
                  <a:srgbClr val="FF6D6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Sheet1!$B$15:$F$15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Sheet1!$B$16:$F$16</c:f>
              <c:numCache>
                <c:formatCode>#,##0</c:formatCode>
                <c:ptCount val="5"/>
                <c:pt idx="0">
                  <c:v>433</c:v>
                </c:pt>
                <c:pt idx="1">
                  <c:v>425</c:v>
                </c:pt>
                <c:pt idx="2">
                  <c:v>447</c:v>
                </c:pt>
                <c:pt idx="3">
                  <c:v>423</c:v>
                </c:pt>
                <c:pt idx="4">
                  <c:v>468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2C-44C5-8A4C-5AFA9AD438C3}"/>
            </c:ext>
          </c:extLst>
        </c:ser>
        <c:ser>
          <c:idx val="1"/>
          <c:order val="1"/>
          <c:tx>
            <c:strRef>
              <c:f>Sheet1!$A$17</c:f>
              <c:strCache>
                <c:ptCount val="1"/>
                <c:pt idx="0">
                  <c:v>GCIC</c:v>
                </c:pt>
              </c:strCache>
            </c:strRef>
          </c:tx>
          <c:spPr>
            <a:ln w="28575" cap="rnd">
              <a:solidFill>
                <a:srgbClr val="750A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50A00"/>
              </a:solidFill>
              <a:ln w="9525">
                <a:solidFill>
                  <a:srgbClr val="750A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Sheet1!$B$15:$F$15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Sheet1!$B$17:$F$17</c:f>
              <c:numCache>
                <c:formatCode>#,##0</c:formatCode>
                <c:ptCount val="5"/>
                <c:pt idx="0">
                  <c:v>704</c:v>
                </c:pt>
                <c:pt idx="1">
                  <c:v>676</c:v>
                </c:pt>
                <c:pt idx="2">
                  <c:v>687</c:v>
                </c:pt>
                <c:pt idx="3">
                  <c:v>699</c:v>
                </c:pt>
                <c:pt idx="4">
                  <c:v>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2C-44C5-8A4C-5AFA9AD438C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2339296"/>
        <c:axId val="312344704"/>
      </c:lineChart>
      <c:catAx>
        <c:axId val="31233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12344704"/>
        <c:crosses val="autoZero"/>
        <c:auto val="1"/>
        <c:lblAlgn val="ctr"/>
        <c:lblOffset val="100"/>
        <c:noMultiLvlLbl val="0"/>
      </c:catAx>
      <c:valAx>
        <c:axId val="312344704"/>
        <c:scaling>
          <c:orientation val="minMax"/>
          <c:min val="300"/>
        </c:scaling>
        <c:delete val="1"/>
        <c:axPos val="l"/>
        <c:numFmt formatCode="#,##0" sourceLinked="1"/>
        <c:majorTickMark val="out"/>
        <c:minorTickMark val="none"/>
        <c:tickLblPos val="nextTo"/>
        <c:crossAx val="3123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177263779527561"/>
          <c:y val="0.92084757125552485"/>
          <c:w val="0.19228789370078739"/>
          <c:h val="7.06441248727219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512631233595801E-2"/>
          <c:y val="5.3361928838501014E-4"/>
          <c:w val="0.97968405511811019"/>
          <c:h val="0.849297255086147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NQT!$C$16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NQT!$B$20:$B$21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NQT!$C$20:$C$21</c:f>
              <c:numCache>
                <c:formatCode>0.0%</c:formatCode>
                <c:ptCount val="2"/>
                <c:pt idx="0">
                  <c:v>0.16400000000000001</c:v>
                </c:pt>
                <c:pt idx="1">
                  <c:v>9.9000000000000005E-2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BF-4D7A-BCB8-84C69DD9D9C6}"/>
            </c:ext>
          </c:extLst>
        </c:ser>
        <c:ser>
          <c:idx val="1"/>
          <c:order val="1"/>
          <c:tx>
            <c:strRef>
              <c:f>NQT!$D$16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NQT!$B$20:$B$21</c:f>
              <c:strCache>
                <c:ptCount val="2"/>
                <c:pt idx="0">
                  <c:v>Gallu i siarad Cymraeg</c:v>
                </c:pt>
                <c:pt idx="1">
                  <c:v>Gallu i weithio yn Gymraeg</c:v>
                </c:pt>
              </c:strCache>
            </c:strRef>
          </c:cat>
          <c:val>
            <c:numRef>
              <c:f>NQT!$D$20:$D$21</c:f>
              <c:numCache>
                <c:formatCode>0.0%</c:formatCode>
                <c:ptCount val="2"/>
                <c:pt idx="0">
                  <c:v>0.83599999999999997</c:v>
                </c:pt>
                <c:pt idx="1">
                  <c:v>0.90100000000000002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BF-4D7A-BCB8-84C69DD9D9C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44820880"/>
        <c:axId val="1280502192"/>
      </c:barChart>
      <c:catAx>
        <c:axId val="124482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80502192"/>
        <c:crosses val="autoZero"/>
        <c:auto val="1"/>
        <c:lblAlgn val="ctr"/>
        <c:lblOffset val="100"/>
        <c:noMultiLvlLbl val="0"/>
      </c:catAx>
      <c:valAx>
        <c:axId val="128050219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4482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611294471528764"/>
          <c:y val="0.93553470981086584"/>
          <c:w val="0.41281042771431592"/>
          <c:h val="6.4465290189134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40936626486025E-3"/>
          <c:y val="3.5381507371611692E-2"/>
          <c:w val="0.99285906337351393"/>
          <c:h val="0.853106076480893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NQT!$I$22</c:f>
              <c:strCache>
                <c:ptCount val="1"/>
                <c:pt idx="0">
                  <c:v>ANG cyflenwi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NQT!$J$22:$N$22</c:f>
              <c:numCache>
                <c:formatCode>0.0%</c:formatCode>
                <c:ptCount val="5"/>
                <c:pt idx="0">
                  <c:v>0.33100000000000002</c:v>
                </c:pt>
                <c:pt idx="1">
                  <c:v>0.214</c:v>
                </c:pt>
                <c:pt idx="2">
                  <c:v>0.28199999999999997</c:v>
                </c:pt>
                <c:pt idx="3">
                  <c:v>0.36199999999999999</c:v>
                </c:pt>
                <c:pt idx="4">
                  <c:v>0.35399999999999998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FF-4ED0-9C09-75BB332F02F6}"/>
            </c:ext>
          </c:extLst>
        </c:ser>
        <c:ser>
          <c:idx val="1"/>
          <c:order val="1"/>
          <c:tx>
            <c:strRef>
              <c:f>NQT!$I$23</c:f>
              <c:strCache>
                <c:ptCount val="1"/>
                <c:pt idx="0">
                  <c:v>ANG wedi’i chyflogi llawn amser*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NQT!$J$23:$N$23</c:f>
              <c:numCache>
                <c:formatCode>0.0%</c:formatCode>
                <c:ptCount val="5"/>
                <c:pt idx="0">
                  <c:v>0.51300000000000001</c:v>
                </c:pt>
                <c:pt idx="1">
                  <c:v>0.63300000000000001</c:v>
                </c:pt>
                <c:pt idx="2">
                  <c:v>0.54300000000000004</c:v>
                </c:pt>
                <c:pt idx="3">
                  <c:v>0.503</c:v>
                </c:pt>
                <c:pt idx="4">
                  <c:v>0.48099999999999998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FF-4ED0-9C09-75BB332F02F6}"/>
            </c:ext>
          </c:extLst>
        </c:ser>
        <c:ser>
          <c:idx val="2"/>
          <c:order val="2"/>
          <c:tx>
            <c:strRef>
              <c:f>NQT!$I$24</c:f>
              <c:strCache>
                <c:ptCount val="1"/>
                <c:pt idx="0">
                  <c:v>Holl athrawon cyflenwi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NQT!$J$24:$N$24</c:f>
              <c:numCache>
                <c:formatCode>0.0%</c:formatCode>
                <c:ptCount val="5"/>
                <c:pt idx="0">
                  <c:v>0.121</c:v>
                </c:pt>
                <c:pt idx="1">
                  <c:v>0.115</c:v>
                </c:pt>
                <c:pt idx="2">
                  <c:v>0.108</c:v>
                </c:pt>
                <c:pt idx="3">
                  <c:v>0.113</c:v>
                </c:pt>
                <c:pt idx="4">
                  <c:v>0.114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FF-4ED0-9C09-75BB332F02F6}"/>
            </c:ext>
          </c:extLst>
        </c:ser>
        <c:ser>
          <c:idx val="3"/>
          <c:order val="3"/>
          <c:tx>
            <c:strRef>
              <c:f>NQT!$I$25</c:f>
              <c:strCache>
                <c:ptCount val="1"/>
                <c:pt idx="0">
                  <c:v>Holl athrawon wedi’i chyflogi llawn amser*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NQT!$J$21:$N$21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NQT!$J$25:$N$25</c:f>
              <c:numCache>
                <c:formatCode>0.0%</c:formatCode>
                <c:ptCount val="5"/>
                <c:pt idx="0">
                  <c:v>0.76800000000000002</c:v>
                </c:pt>
                <c:pt idx="1">
                  <c:v>0.76600000000000001</c:v>
                </c:pt>
                <c:pt idx="2">
                  <c:v>0.76900000000000002</c:v>
                </c:pt>
                <c:pt idx="3">
                  <c:v>0.76</c:v>
                </c:pt>
                <c:pt idx="4">
                  <c:v>0.747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FF-4ED0-9C09-75BB332F02F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10"/>
        <c:axId val="1390425536"/>
        <c:axId val="1390427200"/>
      </c:barChart>
      <c:catAx>
        <c:axId val="1390425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90427200"/>
        <c:crosses val="autoZero"/>
        <c:auto val="1"/>
        <c:lblAlgn val="ctr"/>
        <c:lblOffset val="100"/>
        <c:noMultiLvlLbl val="0"/>
      </c:catAx>
      <c:valAx>
        <c:axId val="139042720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39042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804782149662964E-2"/>
          <c:y val="0.94631289440531718"/>
          <c:w val="0.94431278776831529"/>
          <c:h val="4.79483282394928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4308911151648358"/>
        </c:manualLayout>
      </c:layout>
      <c:lineChart>
        <c:grouping val="standard"/>
        <c:varyColors val="0"/>
        <c:ser>
          <c:idx val="0"/>
          <c:order val="0"/>
          <c:tx>
            <c:strRef>
              <c:f>Supply!$A$8</c:f>
              <c:strCache>
                <c:ptCount val="1"/>
                <c:pt idx="0">
                  <c:v>Supply TEA</c:v>
                </c:pt>
              </c:strCache>
            </c:strRef>
          </c:tx>
          <c:spPr>
            <a:ln w="28575" cap="rnd">
              <a:solidFill>
                <a:schemeClr val="bg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bg2">
                    <a:lumMod val="40000"/>
                    <a:lumOff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Supply!$B$7:$K$7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Supply!$B$8:$K$8</c:f>
              <c:numCache>
                <c:formatCode>0.0%</c:formatCode>
                <c:ptCount val="10"/>
                <c:pt idx="0">
                  <c:v>0.129</c:v>
                </c:pt>
                <c:pt idx="1">
                  <c:v>0.13100000000000001</c:v>
                </c:pt>
                <c:pt idx="2">
                  <c:v>0.13100000000000001</c:v>
                </c:pt>
                <c:pt idx="3">
                  <c:v>0.13400000000000001</c:v>
                </c:pt>
                <c:pt idx="4">
                  <c:v>0.13200000000000001</c:v>
                </c:pt>
                <c:pt idx="5">
                  <c:v>0.121</c:v>
                </c:pt>
                <c:pt idx="6">
                  <c:v>0.115</c:v>
                </c:pt>
                <c:pt idx="7">
                  <c:v>0.108</c:v>
                </c:pt>
                <c:pt idx="8">
                  <c:v>0.113</c:v>
                </c:pt>
                <c:pt idx="9">
                  <c:v>0.114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41-445D-829C-A0D2C956229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in val="8.0000000000000016E-2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958747656488914E-2"/>
          <c:y val="2.4567505928328768E-2"/>
          <c:w val="0.96937877296587927"/>
          <c:h val="0.8173737598029228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Supply!$B$11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Supply!$A$12:$A$13</c:f>
              <c:strCache>
                <c:ptCount val="2"/>
                <c:pt idx="0">
                  <c:v>Athro ysgol gyflenwi</c:v>
                </c:pt>
                <c:pt idx="1">
                  <c:v>Holl athrawon ysgol</c:v>
                </c:pt>
              </c:strCache>
            </c:strRef>
          </c:cat>
          <c:val>
            <c:numRef>
              <c:f>Supply!$B$12:$B$13</c:f>
              <c:numCache>
                <c:formatCode>0.0%</c:formatCode>
                <c:ptCount val="2"/>
                <c:pt idx="0">
                  <c:v>0.78700000000000003</c:v>
                </c:pt>
                <c:pt idx="1">
                  <c:v>0.75800000000000001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F3-46E9-BD36-4B19BA0529D3}"/>
            </c:ext>
          </c:extLst>
        </c:ser>
        <c:ser>
          <c:idx val="1"/>
          <c:order val="1"/>
          <c:tx>
            <c:strRef>
              <c:f>Supply!$C$11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Supply!$A$12:$A$13</c:f>
              <c:strCache>
                <c:ptCount val="2"/>
                <c:pt idx="0">
                  <c:v>Athro ysgol gyflenwi</c:v>
                </c:pt>
                <c:pt idx="1">
                  <c:v>Holl athrawon ysgol</c:v>
                </c:pt>
              </c:strCache>
            </c:strRef>
          </c:cat>
          <c:val>
            <c:numRef>
              <c:f>Supply!$C$12:$C$13</c:f>
              <c:numCache>
                <c:formatCode>0.0%</c:formatCode>
                <c:ptCount val="2"/>
                <c:pt idx="0">
                  <c:v>0.21199999999999999</c:v>
                </c:pt>
                <c:pt idx="1">
                  <c:v>0.24199999999999999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F3-46E9-BD36-4B19BA0529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84848"/>
        <c:axId val="1209996496"/>
      </c:barChart>
      <c:catAx>
        <c:axId val="120998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6496"/>
        <c:crosses val="autoZero"/>
        <c:auto val="1"/>
        <c:lblAlgn val="ctr"/>
        <c:lblOffset val="100"/>
        <c:noMultiLvlLbl val="0"/>
      </c:catAx>
      <c:valAx>
        <c:axId val="12099964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8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093658032077919"/>
          <c:y val="0.91507471045719702"/>
          <c:w val="0.38464604276258324"/>
          <c:h val="7.9137775842761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676514850708609"/>
          <c:h val="0.92737789221475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Supply!$A$25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Supply!$B$25:$F$25</c:f>
              <c:numCache>
                <c:formatCode>0.0%</c:formatCode>
                <c:ptCount val="5"/>
                <c:pt idx="0">
                  <c:v>0.219</c:v>
                </c:pt>
                <c:pt idx="1">
                  <c:v>0.22600000000000001</c:v>
                </c:pt>
                <c:pt idx="2">
                  <c:v>0.22700000000000001</c:v>
                </c:pt>
                <c:pt idx="3">
                  <c:v>0.254</c:v>
                </c:pt>
                <c:pt idx="4">
                  <c:v>0.26600000000000001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03-468F-A1D3-177BC44B7EBE}"/>
            </c:ext>
          </c:extLst>
        </c:ser>
        <c:ser>
          <c:idx val="1"/>
          <c:order val="1"/>
          <c:tx>
            <c:strRef>
              <c:f>Supply!$A$26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bg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Supply!$B$26:$F$26</c:f>
              <c:numCache>
                <c:formatCode>0.0%</c:formatCode>
                <c:ptCount val="5"/>
                <c:pt idx="0">
                  <c:v>0.19500000000000001</c:v>
                </c:pt>
                <c:pt idx="1">
                  <c:v>0.191</c:v>
                </c:pt>
                <c:pt idx="2">
                  <c:v>0.193</c:v>
                </c:pt>
                <c:pt idx="3">
                  <c:v>0.193</c:v>
                </c:pt>
                <c:pt idx="4">
                  <c:v>0.20200000000000001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03-468F-A1D3-177BC44B7EBE}"/>
            </c:ext>
          </c:extLst>
        </c:ser>
        <c:ser>
          <c:idx val="2"/>
          <c:order val="2"/>
          <c:tx>
            <c:strRef>
              <c:f>Supply!$A$27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Supply!$B$27:$F$27</c:f>
              <c:numCache>
                <c:formatCode>0.0%</c:formatCode>
                <c:ptCount val="5"/>
                <c:pt idx="0">
                  <c:v>0.19900000000000001</c:v>
                </c:pt>
                <c:pt idx="1">
                  <c:v>0.19600000000000001</c:v>
                </c:pt>
                <c:pt idx="2">
                  <c:v>0.188</c:v>
                </c:pt>
                <c:pt idx="3">
                  <c:v>0.17699999999999999</c:v>
                </c:pt>
                <c:pt idx="4">
                  <c:v>0.17599999999999999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03-468F-A1D3-177BC44B7EBE}"/>
            </c:ext>
          </c:extLst>
        </c:ser>
        <c:ser>
          <c:idx val="3"/>
          <c:order val="3"/>
          <c:tx>
            <c:strRef>
              <c:f>Supply!$A$28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Supply!$B$28:$F$28</c:f>
              <c:numCache>
                <c:formatCode>0.0%</c:formatCode>
                <c:ptCount val="5"/>
                <c:pt idx="0">
                  <c:v>0.217</c:v>
                </c:pt>
                <c:pt idx="1">
                  <c:v>0.224</c:v>
                </c:pt>
                <c:pt idx="2">
                  <c:v>0.222</c:v>
                </c:pt>
                <c:pt idx="3">
                  <c:v>0.21299999999999999</c:v>
                </c:pt>
                <c:pt idx="4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03-468F-A1D3-177BC44B7EBE}"/>
            </c:ext>
          </c:extLst>
        </c:ser>
        <c:ser>
          <c:idx val="4"/>
          <c:order val="4"/>
          <c:tx>
            <c:strRef>
              <c:f>Supply!$A$29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Supply!$B$29:$F$29</c:f>
              <c:numCache>
                <c:formatCode>0.0%</c:formatCode>
                <c:ptCount val="5"/>
                <c:pt idx="0">
                  <c:v>0.16900000000000001</c:v>
                </c:pt>
                <c:pt idx="1">
                  <c:v>0.16300000000000001</c:v>
                </c:pt>
                <c:pt idx="2">
                  <c:v>0.17100000000000001</c:v>
                </c:pt>
                <c:pt idx="3">
                  <c:v>0.16300000000000001</c:v>
                </c:pt>
                <c:pt idx="4">
                  <c:v>0.156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03-468F-A1D3-177BC44B7EB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52168832"/>
        <c:axId val="1252167584"/>
      </c:barChart>
      <c:catAx>
        <c:axId val="1252168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52167584"/>
        <c:crosses val="autoZero"/>
        <c:auto val="1"/>
        <c:lblAlgn val="ctr"/>
        <c:lblOffset val="100"/>
        <c:noMultiLvlLbl val="0"/>
      </c:catAx>
      <c:valAx>
        <c:axId val="1252167584"/>
        <c:scaling>
          <c:orientation val="minMax"/>
          <c:max val="1.01"/>
        </c:scaling>
        <c:delete val="1"/>
        <c:axPos val="t"/>
        <c:numFmt formatCode="0.0%" sourceLinked="1"/>
        <c:majorTickMark val="out"/>
        <c:minorTickMark val="none"/>
        <c:tickLblPos val="nextTo"/>
        <c:crossAx val="125216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74056637455175E-2"/>
          <c:y val="0.9348688847383545"/>
          <c:w val="0.89999976627207334"/>
          <c:h val="6.26944966758684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0783967627377081"/>
          <c:w val="0.96474359419245981"/>
          <c:h val="0.6909739554324333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Supply!$A$49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Supply!$B$49:$K$49</c:f>
              <c:numCache>
                <c:formatCode>0.0%</c:formatCode>
                <c:ptCount val="5"/>
                <c:pt idx="0">
                  <c:v>0.20599999999999999</c:v>
                </c:pt>
                <c:pt idx="1">
                  <c:v>0.19700000000000001</c:v>
                </c:pt>
                <c:pt idx="2">
                  <c:v>0.191</c:v>
                </c:pt>
                <c:pt idx="3">
                  <c:v>0.19400000000000001</c:v>
                </c:pt>
                <c:pt idx="4">
                  <c:v>0.185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11E-434A-B24F-7518A7B0A6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Supply!$A$48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Supply!$B$48:$K$48</c:f>
              <c:numCache>
                <c:formatCode>0.0%</c:formatCode>
                <c:ptCount val="5"/>
                <c:pt idx="0">
                  <c:v>0.26700000000000002</c:v>
                </c:pt>
                <c:pt idx="1">
                  <c:v>0.26100000000000001</c:v>
                </c:pt>
                <c:pt idx="2">
                  <c:v>0.254</c:v>
                </c:pt>
                <c:pt idx="3">
                  <c:v>0.251</c:v>
                </c:pt>
                <c:pt idx="4">
                  <c:v>0.247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B11E-434A-B24F-7518A7B0A6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986056430446197E-2"/>
          <c:y val="0.9012891565678135"/>
          <c:w val="0.97321725678107318"/>
          <c:h val="9.575158039001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0399665155385407E-4"/>
          <c:y val="3.9118588046596174E-3"/>
          <c:w val="0.99909600334844617"/>
          <c:h val="0.75187093681919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Supply!$A$78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Supply!$B$78</c:f>
              <c:numCache>
                <c:formatCode>0.0%</c:formatCode>
                <c:ptCount val="1"/>
                <c:pt idx="0">
                  <c:v>0.112833684983029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D1-4180-BEFC-CF459A696A3C}"/>
            </c:ext>
          </c:extLst>
        </c:ser>
        <c:ser>
          <c:idx val="1"/>
          <c:order val="1"/>
          <c:tx>
            <c:strRef>
              <c:f>Supply!$A$79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Supply!$B$79</c:f>
              <c:numCache>
                <c:formatCode>0.0%</c:formatCode>
                <c:ptCount val="1"/>
                <c:pt idx="0">
                  <c:v>0.20399999999999999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D1-4180-BEFC-CF459A696A3C}"/>
            </c:ext>
          </c:extLst>
        </c:ser>
        <c:ser>
          <c:idx val="2"/>
          <c:order val="2"/>
          <c:tx>
            <c:strRef>
              <c:f>Supply!$A$80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Supply!$B$80</c:f>
              <c:numCache>
                <c:formatCode>0.0%</c:formatCode>
                <c:ptCount val="1"/>
                <c:pt idx="0">
                  <c:v>0.350993377483444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D1-4180-BEFC-CF459A696A3C}"/>
            </c:ext>
          </c:extLst>
        </c:ser>
        <c:ser>
          <c:idx val="3"/>
          <c:order val="3"/>
          <c:tx>
            <c:strRef>
              <c:f>Supply!$A$81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Supply!$B$81</c:f>
              <c:numCache>
                <c:formatCode>0.0%</c:formatCode>
                <c:ptCount val="1"/>
                <c:pt idx="0">
                  <c:v>0.38532110091743099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D1-4180-BEFC-CF459A696A3C}"/>
            </c:ext>
          </c:extLst>
        </c:ser>
        <c:ser>
          <c:idx val="4"/>
          <c:order val="4"/>
          <c:tx>
            <c:strRef>
              <c:f>Supply!$A$82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Supply!$B$82</c:f>
              <c:numCache>
                <c:formatCode>0.0%</c:formatCode>
                <c:ptCount val="1"/>
                <c:pt idx="0">
                  <c:v>0.32432432432432401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D1-4180-BEFC-CF459A696A3C}"/>
            </c:ext>
          </c:extLst>
        </c:ser>
        <c:ser>
          <c:idx val="5"/>
          <c:order val="5"/>
          <c:tx>
            <c:strRef>
              <c:f>Supply!$A$83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Supply!$B$83</c:f>
              <c:numCache>
                <c:formatCode>0.0%</c:formatCode>
                <c:ptCount val="1"/>
                <c:pt idx="0">
                  <c:v>0.14823529411764699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D1-4180-BEFC-CF459A696A3C}"/>
            </c:ext>
          </c:extLst>
        </c:ser>
        <c:ser>
          <c:idx val="6"/>
          <c:order val="6"/>
          <c:tx>
            <c:strRef>
              <c:f>Supply!$A$84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09781964324528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567-40C3-AC0B-5DF0B69DD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Supply!$B$77</c:f>
              <c:strCache>
                <c:ptCount val="1"/>
                <c:pt idx="0">
                  <c:v>Supply TEA</c:v>
                </c:pt>
              </c:strCache>
            </c:strRef>
          </c:cat>
          <c:val>
            <c:numRef>
              <c:f>Supply!$B$84</c:f>
              <c:numCache>
                <c:formatCode>0.0%</c:formatCode>
                <c:ptCount val="1"/>
                <c:pt idx="0">
                  <c:v>3.2074126870990698E-2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D1-4180-BEFC-CF459A696A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0"/>
        <c:axId val="1536968432"/>
        <c:axId val="1536967184"/>
      </c:barChart>
      <c:catAx>
        <c:axId val="153696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6967184"/>
        <c:crosses val="autoZero"/>
        <c:auto val="1"/>
        <c:lblAlgn val="ctr"/>
        <c:lblOffset val="100"/>
        <c:noMultiLvlLbl val="0"/>
      </c:catAx>
      <c:valAx>
        <c:axId val="15369671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53696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6087472401243605"/>
          <c:w val="0.9989116260674018"/>
          <c:h val="0.230307753816892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0095632180926098"/>
          <c:w val="0.96474359419245981"/>
          <c:h val="0.6977173451287256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Supply!$A$49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Supply!$B$49:$K$49</c:f>
              <c:numCache>
                <c:formatCode>0.0%</c:formatCode>
                <c:ptCount val="5"/>
                <c:pt idx="0">
                  <c:v>0.27100000000000002</c:v>
                </c:pt>
                <c:pt idx="1">
                  <c:v>0.26600000000000001</c:v>
                </c:pt>
                <c:pt idx="2">
                  <c:v>0.26500000000000001</c:v>
                </c:pt>
                <c:pt idx="3">
                  <c:v>0.26500000000000001</c:v>
                </c:pt>
                <c:pt idx="4">
                  <c:v>0.26878579935348501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A985-4E36-A6D7-A57E5F1CA5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Supply!$A$48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Supply!$B$47:$K$47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Supply!$B$48:$K$48</c:f>
              <c:numCache>
                <c:formatCode>0.0%</c:formatCode>
                <c:ptCount val="5"/>
                <c:pt idx="0">
                  <c:v>0.33500000000000002</c:v>
                </c:pt>
                <c:pt idx="1">
                  <c:v>0.33200000000000002</c:v>
                </c:pt>
                <c:pt idx="2">
                  <c:v>0.33200000000000002</c:v>
                </c:pt>
                <c:pt idx="3">
                  <c:v>0.33</c:v>
                </c:pt>
                <c:pt idx="4">
                  <c:v>0.334202914988941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A985-4E36-A6D7-A57E5F1CA5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143536745406824E-2"/>
          <c:y val="0.90121023838323566"/>
          <c:w val="0.94554594659098534"/>
          <c:h val="9.58244830057496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11327084845488429"/>
          <c:w val="1"/>
          <c:h val="0.73702373570905899"/>
        </c:manualLayout>
      </c:layout>
      <c:lineChart>
        <c:grouping val="standard"/>
        <c:varyColors val="0"/>
        <c:ser>
          <c:idx val="1"/>
          <c:order val="1"/>
          <c:tx>
            <c:strRef>
              <c:f>Supply!$A$9</c:f>
              <c:strCache>
                <c:ptCount val="1"/>
                <c:pt idx="0">
                  <c:v>Supply SLSW</c:v>
                </c:pt>
              </c:strCache>
            </c:strRef>
          </c:tx>
          <c:spPr>
            <a:ln w="28575" cap="rnd">
              <a:solidFill>
                <a:srgbClr val="62FFA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8"/>
              </a:solidFill>
              <a:ln w="9525">
                <a:solidFill>
                  <a:srgbClr val="62FFA8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Supply!$B$7:$K$7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Supply!$B$9:$K$9</c:f>
              <c:numCache>
                <c:formatCode>0.0%</c:formatCode>
                <c:ptCount val="9"/>
                <c:pt idx="0">
                  <c:v>0.14199999999999999</c:v>
                </c:pt>
                <c:pt idx="1">
                  <c:v>0.17599999999999999</c:v>
                </c:pt>
                <c:pt idx="2">
                  <c:v>0.20499999999999999</c:v>
                </c:pt>
                <c:pt idx="3">
                  <c:v>0.219</c:v>
                </c:pt>
                <c:pt idx="4">
                  <c:v>0.21</c:v>
                </c:pt>
                <c:pt idx="5">
                  <c:v>0.21299999999999999</c:v>
                </c:pt>
                <c:pt idx="6">
                  <c:v>0.22600000000000001</c:v>
                </c:pt>
                <c:pt idx="7">
                  <c:v>0.23799999999999999</c:v>
                </c:pt>
                <c:pt idx="8">
                  <c:v>0.26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78A-4D0A-A14E-01E468A734B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Supply!$A$8</c15:sqref>
                        </c15:formulaRef>
                      </c:ext>
                    </c:extLst>
                    <c:strCache>
                      <c:ptCount val="1"/>
                      <c:pt idx="0">
                        <c:v>Supply TEA</c:v>
                      </c:pt>
                    </c:strCache>
                  </c:strRef>
                </c:tx>
                <c:spPr>
                  <a:ln w="28575" cap="rnd">
                    <a:solidFill>
                      <a:schemeClr val="bg2">
                        <a:lumMod val="40000"/>
                        <a:lumOff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bg2">
                        <a:lumMod val="40000"/>
                        <a:lumOff val="60000"/>
                      </a:schemeClr>
                    </a:solidFill>
                    <a:ln w="952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b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Supply!$B$7:$K$7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2017</c:v>
                      </c:pt>
                      <c:pt idx="1">
                        <c:v>2018</c:v>
                      </c:pt>
                      <c:pt idx="2">
                        <c:v>2019</c:v>
                      </c:pt>
                      <c:pt idx="3">
                        <c:v>2020</c:v>
                      </c:pt>
                      <c:pt idx="4">
                        <c:v>2021</c:v>
                      </c:pt>
                      <c:pt idx="5">
                        <c:v>2022</c:v>
                      </c:pt>
                      <c:pt idx="6">
                        <c:v>2023</c:v>
                      </c:pt>
                      <c:pt idx="7">
                        <c:v>2024</c:v>
                      </c:pt>
                      <c:pt idx="8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Supply!$B$8:$K$8</c15:sqref>
                        </c15:formulaRef>
                      </c:ext>
                    </c:extLst>
                    <c:numCache>
                      <c:formatCode>0.0%</c:formatCode>
                      <c:ptCount val="9"/>
                      <c:pt idx="0">
                        <c:v>0.13100000000000001</c:v>
                      </c:pt>
                      <c:pt idx="1">
                        <c:v>0.13100000000000001</c:v>
                      </c:pt>
                      <c:pt idx="2">
                        <c:v>0.13400000000000001</c:v>
                      </c:pt>
                      <c:pt idx="3">
                        <c:v>0.13200000000000001</c:v>
                      </c:pt>
                      <c:pt idx="4">
                        <c:v>0.121</c:v>
                      </c:pt>
                      <c:pt idx="5">
                        <c:v>0.115</c:v>
                      </c:pt>
                      <c:pt idx="6">
                        <c:v>0.108</c:v>
                      </c:pt>
                      <c:pt idx="7">
                        <c:v>0.113</c:v>
                      </c:pt>
                      <c:pt idx="8">
                        <c:v>0.114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D941-445D-829C-A0D2C9562291}"/>
                  </c:ext>
                </c:extLst>
              </c15:ser>
            </c15:filteredLineSeries>
          </c:ext>
        </c:extLst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in val="0.1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3958749938323746E-2"/>
          <c:y val="0.14818233659129598"/>
          <c:w val="0.96937877296587927"/>
          <c:h val="0.7038320461879268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Supply!$B$11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rgbClr val="00753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Supply!$A$15:$A$16</c:f>
              <c:strCache>
                <c:ptCount val="2"/>
                <c:pt idx="0">
                  <c:v>Gweithwyr cymorth dysgu ysgol gyflenwi</c:v>
                </c:pt>
                <c:pt idx="1">
                  <c:v>Holl gweithwyr cymorth dysgu ysgol</c:v>
                </c:pt>
              </c:strCache>
            </c:strRef>
          </c:cat>
          <c:val>
            <c:numRef>
              <c:f>Supply!$B$15:$B$16</c:f>
              <c:numCache>
                <c:formatCode>0.0%</c:formatCode>
                <c:ptCount val="2"/>
                <c:pt idx="0">
                  <c:v>0.80900000000000005</c:v>
                </c:pt>
                <c:pt idx="1">
                  <c:v>0.85499999999999998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F3-46E9-BD36-4B19BA0529D3}"/>
            </c:ext>
          </c:extLst>
        </c:ser>
        <c:ser>
          <c:idx val="1"/>
          <c:order val="1"/>
          <c:tx>
            <c:strRef>
              <c:f>Supply!$C$11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rgbClr val="B0FFD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Supply!$A$15:$A$16</c:f>
              <c:strCache>
                <c:ptCount val="2"/>
                <c:pt idx="0">
                  <c:v>Gweithwyr cymorth dysgu ysgol gyflenwi</c:v>
                </c:pt>
                <c:pt idx="1">
                  <c:v>Holl gweithwyr cymorth dysgu ysgol</c:v>
                </c:pt>
              </c:strCache>
            </c:strRef>
          </c:cat>
          <c:val>
            <c:numRef>
              <c:f>Supply!$C$15:$C$16</c:f>
              <c:numCache>
                <c:formatCode>0.0%</c:formatCode>
                <c:ptCount val="2"/>
                <c:pt idx="0">
                  <c:v>0.19</c:v>
                </c:pt>
                <c:pt idx="1">
                  <c:v>0.14499999999999999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F3-46E9-BD36-4B19BA0529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84848"/>
        <c:axId val="1209996496"/>
      </c:barChart>
      <c:catAx>
        <c:axId val="120998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6496"/>
        <c:crosses val="autoZero"/>
        <c:auto val="1"/>
        <c:lblAlgn val="ctr"/>
        <c:lblOffset val="100"/>
        <c:noMultiLvlLbl val="0"/>
      </c:catAx>
      <c:valAx>
        <c:axId val="12099964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8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510033517457785"/>
          <c:y val="0.9317548808538092"/>
          <c:w val="0.38464604276258324"/>
          <c:h val="6.5784424383667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 u="sng" baseline="0" dirty="0">
                <a:solidFill>
                  <a:schemeClr val="tx1"/>
                </a:solidFill>
              </a:rPr>
              <a:t>Sector </a:t>
            </a:r>
            <a:r>
              <a:rPr lang="en-GB" b="1" u="sng" baseline="0" dirty="0" err="1">
                <a:solidFill>
                  <a:schemeClr val="tx1"/>
                </a:solidFill>
              </a:rPr>
              <a:t>annibynnol</a:t>
            </a:r>
            <a:endParaRPr lang="en-GB" b="1" u="sng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768541666666666"/>
          <c:y val="2.816792525328692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7.657309202791604E-2"/>
          <c:w val="1"/>
          <c:h val="0.7325215123696124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Sheet1!$A$20</c:f>
              <c:strCache>
                <c:ptCount val="1"/>
                <c:pt idx="0">
                  <c:v>ATHA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Sheet1!$E$20:$F$20</c:f>
              <c:numCache>
                <c:formatCode>#,##0</c:formatCode>
                <c:ptCount val="2"/>
                <c:pt idx="0">
                  <c:v>1817</c:v>
                </c:pt>
                <c:pt idx="1">
                  <c:v>1988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0291-4784-AC5F-394546F321B3}"/>
            </c:ext>
          </c:extLst>
        </c:ser>
        <c:ser>
          <c:idx val="1"/>
          <c:order val="1"/>
          <c:tx>
            <c:strRef>
              <c:f>Sheet1!$A$21</c:f>
              <c:strCache>
                <c:ptCount val="1"/>
                <c:pt idx="0">
                  <c:v>GCYA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534"/>
              </a:solidFill>
              <a:ln w="9525">
                <a:solidFill>
                  <a:srgbClr val="00753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Sheet1!$E$21:$F$21</c:f>
              <c:numCache>
                <c:formatCode>#,##0</c:formatCode>
                <c:ptCount val="2"/>
                <c:pt idx="0">
                  <c:v>1117</c:v>
                </c:pt>
                <c:pt idx="1">
                  <c:v>1378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0291-4784-AC5F-394546F321B3}"/>
            </c:ext>
          </c:extLst>
        </c:ser>
        <c:ser>
          <c:idx val="2"/>
          <c:order val="2"/>
          <c:tx>
            <c:strRef>
              <c:f>Sheet1!$A$22</c:f>
              <c:strCache>
                <c:ptCount val="1"/>
                <c:pt idx="0">
                  <c:v>ASAA</c:v>
                </c:pt>
              </c:strCache>
            </c:strRef>
          </c:tx>
          <c:spPr>
            <a:ln w="28575" cap="rnd">
              <a:solidFill>
                <a:srgbClr val="B0FFD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0FFD3"/>
              </a:solidFill>
              <a:ln w="9525">
                <a:solidFill>
                  <a:srgbClr val="B0FFD3"/>
                </a:solidFill>
              </a:ln>
              <a:effectLst/>
            </c:spPr>
          </c:marker>
          <c:dLbls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91-4784-AC5F-394546F321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Sheet1!$E$22:$F$22</c:f>
              <c:numCache>
                <c:formatCode>#,##0</c:formatCode>
                <c:ptCount val="2"/>
                <c:pt idx="0">
                  <c:v>84</c:v>
                </c:pt>
                <c:pt idx="1">
                  <c:v>97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0291-4784-AC5F-394546F321B3}"/>
            </c:ext>
          </c:extLst>
        </c:ser>
        <c:ser>
          <c:idx val="3"/>
          <c:order val="3"/>
          <c:tx>
            <c:strRef>
              <c:f>Sheet1!$A$23</c:f>
              <c:strCache>
                <c:ptCount val="1"/>
                <c:pt idx="0">
                  <c:v>GCSAA</c:v>
                </c:pt>
              </c:strCache>
            </c:strRef>
          </c:tx>
          <c:spPr>
            <a:ln w="28575" cap="rnd">
              <a:solidFill>
                <a:srgbClr val="13FF7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FF7D"/>
              </a:solidFill>
              <a:ln w="9525">
                <a:solidFill>
                  <a:srgbClr val="13FF7D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Sheet1!$E$19:$F$19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  <c:extLst/>
            </c:numRef>
          </c:cat>
          <c:val>
            <c:numRef>
              <c:f>Sheet1!$E$23:$F$23</c:f>
              <c:numCache>
                <c:formatCode>#,##0</c:formatCode>
                <c:ptCount val="2"/>
                <c:pt idx="0">
                  <c:v>292</c:v>
                </c:pt>
                <c:pt idx="1">
                  <c:v>285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0291-4784-AC5F-394546F321B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0976976"/>
        <c:axId val="1900986128"/>
      </c:lineChart>
      <c:catAx>
        <c:axId val="190097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0986128"/>
        <c:crosses val="autoZero"/>
        <c:auto val="1"/>
        <c:lblAlgn val="ctr"/>
        <c:lblOffset val="100"/>
        <c:noMultiLvlLbl val="0"/>
      </c:catAx>
      <c:valAx>
        <c:axId val="19009861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900976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57857611548557"/>
          <c:y val="0.90884915076168793"/>
          <c:w val="0.48667618110236222"/>
          <c:h val="8.30498506413523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6.2723609060509888E-2"/>
          <c:w val="0.93407587178857676"/>
          <c:h val="0.8682453991048081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Supply!$A$32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Supply!$B$32:$F$32</c:f>
              <c:numCache>
                <c:formatCode>0.0%</c:formatCode>
                <c:ptCount val="5"/>
                <c:pt idx="0">
                  <c:v>0.44500000000000001</c:v>
                </c:pt>
                <c:pt idx="1">
                  <c:v>0.47299999999999998</c:v>
                </c:pt>
                <c:pt idx="2">
                  <c:v>0.48499999999999999</c:v>
                </c:pt>
                <c:pt idx="3">
                  <c:v>0.47700000000000004</c:v>
                </c:pt>
                <c:pt idx="4">
                  <c:v>0.498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66-411E-AE5D-97A8B95F0F89}"/>
            </c:ext>
          </c:extLst>
        </c:ser>
        <c:ser>
          <c:idx val="1"/>
          <c:order val="1"/>
          <c:tx>
            <c:strRef>
              <c:f>Supply!$A$33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bg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Supply!$B$33:$F$33</c:f>
              <c:numCache>
                <c:formatCode>0.0%</c:formatCode>
                <c:ptCount val="5"/>
                <c:pt idx="0">
                  <c:v>0.20800000000000002</c:v>
                </c:pt>
                <c:pt idx="1">
                  <c:v>0.21199999999999999</c:v>
                </c:pt>
                <c:pt idx="2">
                  <c:v>0.218</c:v>
                </c:pt>
                <c:pt idx="3">
                  <c:v>0.215</c:v>
                </c:pt>
                <c:pt idx="4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66-411E-AE5D-97A8B95F0F89}"/>
            </c:ext>
          </c:extLst>
        </c:ser>
        <c:ser>
          <c:idx val="2"/>
          <c:order val="2"/>
          <c:tx>
            <c:strRef>
              <c:f>Supply!$A$34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Supply!$B$34:$F$34</c:f>
              <c:numCache>
                <c:formatCode>0.0%</c:formatCode>
                <c:ptCount val="5"/>
                <c:pt idx="0">
                  <c:v>0.16300000000000001</c:v>
                </c:pt>
                <c:pt idx="1">
                  <c:v>0.151</c:v>
                </c:pt>
                <c:pt idx="2">
                  <c:v>0.14400000000000002</c:v>
                </c:pt>
                <c:pt idx="3">
                  <c:v>0.14599999999999999</c:v>
                </c:pt>
                <c:pt idx="4">
                  <c:v>0.14400000000000002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66-411E-AE5D-97A8B95F0F89}"/>
            </c:ext>
          </c:extLst>
        </c:ser>
        <c:ser>
          <c:idx val="3"/>
          <c:order val="3"/>
          <c:tx>
            <c:strRef>
              <c:f>Supply!$A$35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Supply!$B$35:$F$35</c:f>
              <c:numCache>
                <c:formatCode>0.0%</c:formatCode>
                <c:ptCount val="5"/>
                <c:pt idx="0">
                  <c:v>0.126</c:v>
                </c:pt>
                <c:pt idx="1">
                  <c:v>0.113</c:v>
                </c:pt>
                <c:pt idx="2">
                  <c:v>0.10199999999999999</c:v>
                </c:pt>
                <c:pt idx="3">
                  <c:v>0.106</c:v>
                </c:pt>
                <c:pt idx="4">
                  <c:v>9.8000000000000004E-2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66-411E-AE5D-97A8B95F0F89}"/>
            </c:ext>
          </c:extLst>
        </c:ser>
        <c:ser>
          <c:idx val="4"/>
          <c:order val="4"/>
          <c:tx>
            <c:strRef>
              <c:f>Supply!$A$36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6.3888888888888884E-2"/>
                  <c:y val="-8.487556272013328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66-411E-AE5D-97A8B95F0F89}"/>
                </c:ext>
              </c:extLst>
            </c:dLbl>
            <c:dLbl>
              <c:idx val="1"/>
              <c:layout>
                <c:manualLayout>
                  <c:x val="6.111111111111121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66-411E-AE5D-97A8B95F0F89}"/>
                </c:ext>
              </c:extLst>
            </c:dLbl>
            <c:dLbl>
              <c:idx val="2"/>
              <c:layout>
                <c:manualLayout>
                  <c:x val="5.833333333333323E-2"/>
                  <c:y val="-8.487556272013328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66-411E-AE5D-97A8B95F0F89}"/>
                </c:ext>
              </c:extLst>
            </c:dLbl>
            <c:dLbl>
              <c:idx val="3"/>
              <c:layout>
                <c:manualLayout>
                  <c:x val="6.111111111111110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66-411E-AE5D-97A8B95F0F89}"/>
                </c:ext>
              </c:extLst>
            </c:dLbl>
            <c:dLbl>
              <c:idx val="4"/>
              <c:layout>
                <c:manualLayout>
                  <c:x val="6.1111111111111109E-2"/>
                  <c:y val="4.62962962962961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66-411E-AE5D-97A8B95F0F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Supply!$B$24:$F$24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Supply!$B$36:$F$36</c:f>
              <c:numCache>
                <c:formatCode>0.0%</c:formatCode>
                <c:ptCount val="5"/>
                <c:pt idx="0">
                  <c:v>5.7999999999999996E-2</c:v>
                </c:pt>
                <c:pt idx="1">
                  <c:v>5.2999999999999999E-2</c:v>
                </c:pt>
                <c:pt idx="2">
                  <c:v>5.0999999999999997E-2</c:v>
                </c:pt>
                <c:pt idx="3">
                  <c:v>5.7000000000000002E-2</c:v>
                </c:pt>
                <c:pt idx="4">
                  <c:v>5.5999999999999994E-2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66-411E-AE5D-97A8B95F0F8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252168832"/>
        <c:axId val="1252167584"/>
      </c:barChart>
      <c:catAx>
        <c:axId val="1252168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52167584"/>
        <c:crosses val="autoZero"/>
        <c:auto val="1"/>
        <c:lblAlgn val="ctr"/>
        <c:lblOffset val="100"/>
        <c:noMultiLvlLbl val="0"/>
      </c:catAx>
      <c:valAx>
        <c:axId val="1252167584"/>
        <c:scaling>
          <c:orientation val="minMax"/>
          <c:max val="1.01"/>
        </c:scaling>
        <c:delete val="1"/>
        <c:axPos val="t"/>
        <c:numFmt formatCode="0.0%" sourceLinked="1"/>
        <c:majorTickMark val="out"/>
        <c:minorTickMark val="none"/>
        <c:tickLblPos val="nextTo"/>
        <c:crossAx val="125216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3307572693805986E-2"/>
          <c:y val="0.90943206575002067"/>
          <c:w val="0.89137756244548116"/>
          <c:h val="9.0567934249979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238723305865097"/>
          <c:w val="0.96474359419245981"/>
          <c:h val="0.6746179811608390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Supply!$A$59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Supply!$B$59:$K$59</c:f>
              <c:numCache>
                <c:formatCode>0.0%</c:formatCode>
                <c:ptCount val="5"/>
                <c:pt idx="0">
                  <c:v>0.13700000000000001</c:v>
                </c:pt>
                <c:pt idx="1">
                  <c:v>0.13900000000000001</c:v>
                </c:pt>
                <c:pt idx="2">
                  <c:v>0.122</c:v>
                </c:pt>
                <c:pt idx="3">
                  <c:v>0.13100000000000001</c:v>
                </c:pt>
                <c:pt idx="4">
                  <c:v>0.13700000000000001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4-4013-99D0-39F253100A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Supply!$A$58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Supply!$B$58:$K$58</c:f>
              <c:numCache>
                <c:formatCode>0.0%</c:formatCode>
                <c:ptCount val="5"/>
                <c:pt idx="0">
                  <c:v>0.17699999999999999</c:v>
                </c:pt>
                <c:pt idx="1">
                  <c:v>0.17799999999999999</c:v>
                </c:pt>
                <c:pt idx="2">
                  <c:v>0.16700000000000001</c:v>
                </c:pt>
                <c:pt idx="3">
                  <c:v>0.16800000000000001</c:v>
                </c:pt>
                <c:pt idx="4">
                  <c:v>0.17699999999999999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74-4013-99D0-39F253100A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854658792650916E-3"/>
          <c:y val="0.90040091669604172"/>
          <c:w val="0.96282067661939774"/>
          <c:h val="9.9599083303958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1.0899627384554156E-2"/>
          <c:w val="0.9970981035712071"/>
          <c:h val="0.721777090882658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Supply!$A$78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rgbClr val="750A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Supply!$E$78</c:f>
              <c:numCache>
                <c:formatCode>0.0%</c:formatCode>
                <c:ptCount val="1"/>
                <c:pt idx="0">
                  <c:v>0.27549106157581099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54-4AC9-BCDD-F7FAA6F54BE5}"/>
            </c:ext>
          </c:extLst>
        </c:ser>
        <c:ser>
          <c:idx val="1"/>
          <c:order val="1"/>
          <c:tx>
            <c:strRef>
              <c:f>Supply!$A$79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rgbClr val="295D7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Supply!$E$79</c:f>
              <c:numCache>
                <c:formatCode>0.0%</c:formatCode>
                <c:ptCount val="1"/>
                <c:pt idx="0">
                  <c:v>0.38319327731092401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54-4AC9-BCDD-F7FAA6F54BE5}"/>
            </c:ext>
          </c:extLst>
        </c:ser>
        <c:ser>
          <c:idx val="2"/>
          <c:order val="2"/>
          <c:tx>
            <c:strRef>
              <c:f>Supply!$A$80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rgbClr val="C21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Supply!$E$80</c:f>
              <c:numCache>
                <c:formatCode>0.0%</c:formatCode>
                <c:ptCount val="1"/>
                <c:pt idx="0">
                  <c:v>0.44456886898096298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54-4AC9-BCDD-F7FAA6F54BE5}"/>
            </c:ext>
          </c:extLst>
        </c:ser>
        <c:ser>
          <c:idx val="3"/>
          <c:order val="3"/>
          <c:tx>
            <c:strRef>
              <c:f>Supply!$A$81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53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8954-4AC9-BCDD-F7FAA6F54B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Supply!$E$81</c:f>
              <c:numCache>
                <c:formatCode>0.0%</c:formatCode>
                <c:ptCount val="1"/>
                <c:pt idx="0">
                  <c:v>0.58672875436554095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54-4AC9-BCDD-F7FAA6F54BE5}"/>
            </c:ext>
          </c:extLst>
        </c:ser>
        <c:ser>
          <c:idx val="4"/>
          <c:order val="4"/>
          <c:tx>
            <c:strRef>
              <c:f>Supply!$A$82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Supply!$E$82</c:f>
              <c:numCache>
                <c:formatCode>0.0%</c:formatCode>
                <c:ptCount val="1"/>
                <c:pt idx="0">
                  <c:v>0.43863636363636399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54-4AC9-BCDD-F7FAA6F54BE5}"/>
            </c:ext>
          </c:extLst>
        </c:ser>
        <c:ser>
          <c:idx val="5"/>
          <c:order val="5"/>
          <c:tx>
            <c:strRef>
              <c:f>Supply!$A$83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A811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Supply!$E$83</c:f>
              <c:numCache>
                <c:formatCode>0.0%</c:formatCode>
                <c:ptCount val="1"/>
                <c:pt idx="0">
                  <c:v>0.28621908127208501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54-4AC9-BCDD-F7FAA6F54BE5}"/>
            </c:ext>
          </c:extLst>
        </c:ser>
        <c:ser>
          <c:idx val="6"/>
          <c:order val="6"/>
          <c:tx>
            <c:strRef>
              <c:f>Supply!$A$84</c:f>
              <c:strCache>
                <c:ptCount val="1"/>
                <c:pt idx="0">
                  <c:v>Anhysbus</c:v>
                </c:pt>
              </c:strCache>
            </c:strRef>
          </c:tx>
          <c:spPr>
            <a:solidFill>
              <a:srgbClr val="00C25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Supply!$E$77</c:f>
              <c:strCache>
                <c:ptCount val="1"/>
                <c:pt idx="0">
                  <c:v>Supply SLSW</c:v>
                </c:pt>
              </c:strCache>
            </c:strRef>
          </c:cat>
          <c:val>
            <c:numRef>
              <c:f>Supply!$E$84</c:f>
              <c:numCache>
                <c:formatCode>0.0%</c:formatCode>
                <c:ptCount val="1"/>
                <c:pt idx="0">
                  <c:v>1.1681809753384001E-2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54-4AC9-BCDD-F7FAA6F54B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0"/>
        <c:axId val="1536968432"/>
        <c:axId val="1536967184"/>
      </c:barChart>
      <c:catAx>
        <c:axId val="1536968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6967184"/>
        <c:crosses val="autoZero"/>
        <c:auto val="1"/>
        <c:lblAlgn val="ctr"/>
        <c:lblOffset val="100"/>
        <c:noMultiLvlLbl val="0"/>
      </c:catAx>
      <c:valAx>
        <c:axId val="15369671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53696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539723287027193E-2"/>
          <c:y val="0.73704014750226376"/>
          <c:w val="0.92306665705142299"/>
          <c:h val="0.256530868767526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628202903770075E-2"/>
          <c:y val="0.13919848440971394"/>
          <c:w val="0.96474359419245981"/>
          <c:h val="0.6675287310660661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Supply!$A$59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Supply!$B$59:$K$59</c:f>
              <c:numCache>
                <c:formatCode>0.0%</c:formatCode>
                <c:ptCount val="5"/>
                <c:pt idx="0">
                  <c:v>0.16700000000000001</c:v>
                </c:pt>
                <c:pt idx="1">
                  <c:v>0.16600000000000001</c:v>
                </c:pt>
                <c:pt idx="2">
                  <c:v>0.16300000000000001</c:v>
                </c:pt>
                <c:pt idx="3">
                  <c:v>0.17499999999999999</c:v>
                </c:pt>
                <c:pt idx="4">
                  <c:v>0.17899999999999999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04-4005-867D-7CDF33F6DD8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1378598256"/>
        <c:axId val="1378601584"/>
      </c:barChart>
      <c:lineChart>
        <c:grouping val="standard"/>
        <c:varyColors val="0"/>
        <c:ser>
          <c:idx val="0"/>
          <c:order val="0"/>
          <c:tx>
            <c:strRef>
              <c:f>Supply!$A$58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bg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Supply!$B$57:$K$57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Supply!$B$58:$K$58</c:f>
              <c:numCache>
                <c:formatCode>0.0%</c:formatCode>
                <c:ptCount val="5"/>
                <c:pt idx="0">
                  <c:v>0.19700000000000001</c:v>
                </c:pt>
                <c:pt idx="1">
                  <c:v>0.19900000000000001</c:v>
                </c:pt>
                <c:pt idx="2">
                  <c:v>0.19900000000000001</c:v>
                </c:pt>
                <c:pt idx="3">
                  <c:v>0.20300000000000001</c:v>
                </c:pt>
                <c:pt idx="4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04-4005-867D-7CDF33F6DD8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8598256"/>
        <c:axId val="1378601584"/>
      </c:lineChart>
      <c:catAx>
        <c:axId val="137859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78601584"/>
        <c:crosses val="autoZero"/>
        <c:auto val="1"/>
        <c:lblAlgn val="ctr"/>
        <c:lblOffset val="100"/>
        <c:noMultiLvlLbl val="0"/>
      </c:catAx>
      <c:valAx>
        <c:axId val="1378601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7859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253608923884515E-3"/>
          <c:y val="0.9163010594798493"/>
          <c:w val="0.97564748889899999"/>
          <c:h val="8.3125275847095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693132108486439"/>
          <c:y val="8.723826188393119E-2"/>
          <c:w val="0.49669313210848642"/>
          <c:h val="0.82782188684747737"/>
        </c:manualLayout>
      </c:layout>
      <c:doughnutChart>
        <c:varyColors val="1"/>
        <c:ser>
          <c:idx val="0"/>
          <c:order val="0"/>
          <c:tx>
            <c:strRef>
              <c:f>'School Teachers'!$A$27</c:f>
              <c:strCache>
                <c:ptCount val="1"/>
                <c:pt idx="0">
                  <c:v>Total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1B-4813-9FB9-503B19FEE3E2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1B-4813-9FB9-503B19FEE3E2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1B-4813-9FB9-503B19FEE3E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901B-4813-9FB9-503B19FEE3E2}"/>
                </c:ext>
              </c:extLst>
            </c:dLbl>
            <c:dLbl>
              <c:idx val="2"/>
              <c:layout>
                <c:manualLayout>
                  <c:x val="2.7777777777777267E-3"/>
                  <c:y val="-0.13425925925925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1B-4813-9FB9-503B19FEE3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'School Teachers'!$B$17:$D$17</c:f>
              <c:strCache>
                <c:ptCount val="3"/>
                <c:pt idx="0">
                  <c:v>Benyw</c:v>
                </c:pt>
                <c:pt idx="1">
                  <c:v>Gwryw</c:v>
                </c:pt>
                <c:pt idx="2">
                  <c:v>Heb ei nodi</c:v>
                </c:pt>
              </c:strCache>
            </c:strRef>
          </c:cat>
          <c:val>
            <c:numRef>
              <c:f>'School Teachers'!$B$27:$D$27</c:f>
              <c:numCache>
                <c:formatCode>0.0%</c:formatCode>
                <c:ptCount val="3"/>
                <c:pt idx="0">
                  <c:v>0.75809561617421883</c:v>
                </c:pt>
                <c:pt idx="1">
                  <c:v>0.2415357568195996</c:v>
                </c:pt>
                <c:pt idx="2">
                  <c:v>3.6862700618159132E-4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1B-4813-9FB9-503B19FEE3E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977405949256338"/>
          <c:y val="0.90507618839311754"/>
          <c:w val="0.48878521434820649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25345048137594E-2"/>
          <c:y val="0.10849492480105705"/>
          <c:w val="0.98123437891335219"/>
          <c:h val="0.6796851084308529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'School Teachers'!$B$17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Teachers'!$A$18:$A$26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Teachers'!$B$18:$B$26</c:f>
              <c:numCache>
                <c:formatCode>0.0%</c:formatCode>
                <c:ptCount val="9"/>
                <c:pt idx="0">
                  <c:v>0.89655172413793105</c:v>
                </c:pt>
                <c:pt idx="1">
                  <c:v>0.8368104947052315</c:v>
                </c:pt>
                <c:pt idx="2">
                  <c:v>0.71252204585537915</c:v>
                </c:pt>
                <c:pt idx="3">
                  <c:v>0.66939306627009942</c:v>
                </c:pt>
                <c:pt idx="4">
                  <c:v>0.76156217882836585</c:v>
                </c:pt>
                <c:pt idx="5">
                  <c:v>0.67555555555555558</c:v>
                </c:pt>
                <c:pt idx="6">
                  <c:v>0.78736632678438201</c:v>
                </c:pt>
                <c:pt idx="7">
                  <c:v>0.81195335276967928</c:v>
                </c:pt>
                <c:pt idx="8">
                  <c:v>0.73257467994310099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AD-4808-A18A-5C1E7C435326}"/>
            </c:ext>
          </c:extLst>
        </c:ser>
        <c:ser>
          <c:idx val="1"/>
          <c:order val="1"/>
          <c:tx>
            <c:strRef>
              <c:f>'School Teachers'!$C$17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Teachers'!$A$18:$A$26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Teachers'!$C$18:$C$26</c:f>
              <c:numCache>
                <c:formatCode>0.0%</c:formatCode>
                <c:ptCount val="9"/>
                <c:pt idx="0">
                  <c:v>0.10344827586206896</c:v>
                </c:pt>
                <c:pt idx="1">
                  <c:v>0.16311047889995259</c:v>
                </c:pt>
                <c:pt idx="2">
                  <c:v>0.28689006466784245</c:v>
                </c:pt>
                <c:pt idx="3">
                  <c:v>0.33042104284784829</c:v>
                </c:pt>
                <c:pt idx="4">
                  <c:v>0.23843782117163412</c:v>
                </c:pt>
                <c:pt idx="5">
                  <c:v>0.32444444444444442</c:v>
                </c:pt>
                <c:pt idx="6">
                  <c:v>0.21238497886097985</c:v>
                </c:pt>
                <c:pt idx="7">
                  <c:v>0.18804664723032069</c:v>
                </c:pt>
                <c:pt idx="8">
                  <c:v>0.26552868658131817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AD-4808-A18A-5C1E7C43532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66202128"/>
        <c:axId val="1266200880"/>
      </c:barChart>
      <c:catAx>
        <c:axId val="126620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6200880"/>
        <c:crosses val="autoZero"/>
        <c:auto val="1"/>
        <c:lblAlgn val="ctr"/>
        <c:lblOffset val="100"/>
        <c:noMultiLvlLbl val="0"/>
      </c:catAx>
      <c:valAx>
        <c:axId val="126620088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66202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543717191601051"/>
          <c:y val="0.91851548892584201"/>
          <c:w val="0.21662549212598425"/>
          <c:h val="8.14845110741579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46005312394227E-3"/>
          <c:y val="0.1275863715703966"/>
          <c:w val="0.99716338790907189"/>
          <c:h val="0.534503287343258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'School Teachers'!$A$62</c:f>
              <c:strCache>
                <c:ptCount val="1"/>
                <c:pt idx="0">
                  <c:v>TEA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46E-417C-8B3A-18DA1BD7B0F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46E-417C-8B3A-18DA1BD7B0F0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46E-417C-8B3A-18DA1BD7B0F0}"/>
              </c:ext>
            </c:extLst>
          </c:dPt>
          <c:dPt>
            <c:idx val="3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46E-417C-8B3A-18DA1BD7B0F0}"/>
              </c:ext>
            </c:extLst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46E-417C-8B3A-18DA1BD7B0F0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46E-417C-8B3A-18DA1BD7B0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'School Teachers'!$B$60:$G$61</c:f>
              <c:multiLvlStrCache>
                <c:ptCount val="6"/>
                <c:lvl>
                  <c:pt idx="0">
                    <c:v>Ydw</c:v>
                  </c:pt>
                  <c:pt idx="1">
                    <c:v>Nac ydw</c:v>
                  </c:pt>
                  <c:pt idx="2">
                    <c:v>Anhysbus</c:v>
                  </c:pt>
                  <c:pt idx="3">
                    <c:v>Ydw</c:v>
                  </c:pt>
                  <c:pt idx="4">
                    <c:v>Nac ydw</c:v>
                  </c:pt>
                  <c:pt idx="5">
                    <c:v>Anhysbus</c:v>
                  </c:pt>
                </c:lvl>
                <c:lvl>
                  <c:pt idx="0">
                    <c:v>Gallu i siarad Cymraeg</c:v>
                  </c:pt>
                  <c:pt idx="3">
                    <c:v>Gallu i weithio yn Gymraeg</c:v>
                  </c:pt>
                </c:lvl>
              </c:multiLvlStrCache>
            </c:multiLvlStrRef>
          </c:cat>
          <c:val>
            <c:numRef>
              <c:f>'School Teachers'!$B$62:$G$62</c:f>
              <c:numCache>
                <c:formatCode>0.0%</c:formatCode>
                <c:ptCount val="6"/>
                <c:pt idx="0">
                  <c:v>0.334202914988941</c:v>
                </c:pt>
                <c:pt idx="1">
                  <c:v>0.643310837633982</c:v>
                </c:pt>
                <c:pt idx="2">
                  <c:v>2.24862473770771E-2</c:v>
                </c:pt>
                <c:pt idx="3">
                  <c:v>0.26878579935348501</c:v>
                </c:pt>
                <c:pt idx="4">
                  <c:v>0.70824590256904696</c:v>
                </c:pt>
                <c:pt idx="5">
                  <c:v>2.2968298077468401E-2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46E-417C-8B3A-18DA1BD7B0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1897401392"/>
        <c:axId val="1897396400"/>
      </c:barChart>
      <c:catAx>
        <c:axId val="189740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97396400"/>
        <c:crosses val="autoZero"/>
        <c:auto val="1"/>
        <c:lblAlgn val="ctr"/>
        <c:lblOffset val="100"/>
        <c:noMultiLvlLbl val="0"/>
      </c:catAx>
      <c:valAx>
        <c:axId val="189739640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897401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6.8068012707331801E-2"/>
          <c:w val="0.99998753466298596"/>
          <c:h val="0.6045172508988275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'School Teachers'!$C$47</c:f>
              <c:strCache>
                <c:ptCount val="1"/>
                <c:pt idx="0">
                  <c:v>Gallu i weithio yn Gymraeg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Teachers'!$A$48:$A$56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Teachers'!$C$48:$C$56</c:f>
              <c:numCache>
                <c:formatCode>0.0%</c:formatCode>
                <c:ptCount val="9"/>
                <c:pt idx="0">
                  <c:v>0.2413793103448276</c:v>
                </c:pt>
                <c:pt idx="1">
                  <c:v>0.29650703334913864</c:v>
                </c:pt>
                <c:pt idx="2">
                  <c:v>0.46796002351557908</c:v>
                </c:pt>
                <c:pt idx="3">
                  <c:v>0.25569290826284968</c:v>
                </c:pt>
                <c:pt idx="4">
                  <c:v>0.13257965056526208</c:v>
                </c:pt>
                <c:pt idx="5">
                  <c:v>0.16444444444444445</c:v>
                </c:pt>
                <c:pt idx="6">
                  <c:v>0.18453121114150708</c:v>
                </c:pt>
                <c:pt idx="7">
                  <c:v>0.29154518950437319</c:v>
                </c:pt>
                <c:pt idx="8">
                  <c:v>0.25225225225225223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FF-43DE-B4D1-113F68A732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66203376"/>
        <c:axId val="1266202544"/>
      </c:barChart>
      <c:lineChart>
        <c:grouping val="standard"/>
        <c:varyColors val="0"/>
        <c:ser>
          <c:idx val="0"/>
          <c:order val="0"/>
          <c:tx>
            <c:strRef>
              <c:f>'School Teachers'!$B$47</c:f>
              <c:strCache>
                <c:ptCount val="1"/>
                <c:pt idx="0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40000"/>
                  <a:lumOff val="60000"/>
                </a:schemeClr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'School Teachers'!$A$48:$A$56</c:f>
              <c:strCache>
                <c:ptCount val="9"/>
                <c:pt idx="0">
                  <c:v>Meithrin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Arbennig</c:v>
                </c:pt>
                <c:pt idx="5">
                  <c:v>Uned cyfeirio disgyblion</c:v>
                </c:pt>
                <c:pt idx="6">
                  <c:v>Cyflenwi</c:v>
                </c:pt>
                <c:pt idx="7">
                  <c:v>Eraill mewn swydd</c:v>
                </c:pt>
                <c:pt idx="8">
                  <c:v>Eraill ddim mewn swydd</c:v>
                </c:pt>
              </c:strCache>
            </c:strRef>
          </c:cat>
          <c:val>
            <c:numRef>
              <c:f>'School Teachers'!$B$48:$B$56</c:f>
              <c:numCache>
                <c:formatCode>0.0%</c:formatCode>
                <c:ptCount val="9"/>
                <c:pt idx="0">
                  <c:v>0.41379310344827586</c:v>
                </c:pt>
                <c:pt idx="1">
                  <c:v>0.3717401612138454</c:v>
                </c:pt>
                <c:pt idx="2">
                  <c:v>0.51263962375073491</c:v>
                </c:pt>
                <c:pt idx="3">
                  <c:v>0.31331908169904266</c:v>
                </c:pt>
                <c:pt idx="4">
                  <c:v>0.19732785200411099</c:v>
                </c:pt>
                <c:pt idx="5">
                  <c:v>0.25777777777777777</c:v>
                </c:pt>
                <c:pt idx="6">
                  <c:v>0.2472021885103208</c:v>
                </c:pt>
                <c:pt idx="7">
                  <c:v>0.38775510204081631</c:v>
                </c:pt>
                <c:pt idx="8">
                  <c:v>0.31223328591749644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FF-43DE-B4D1-113F68A732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6203376"/>
        <c:axId val="1266202544"/>
      </c:lineChart>
      <c:catAx>
        <c:axId val="126620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6202544"/>
        <c:crosses val="autoZero"/>
        <c:auto val="1"/>
        <c:lblAlgn val="ctr"/>
        <c:lblOffset val="100"/>
        <c:noMultiLvlLbl val="0"/>
      </c:catAx>
      <c:valAx>
        <c:axId val="126620254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66203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972339899550539"/>
          <c:y val="0.90609686128862532"/>
          <c:w val="0.68055303796702138"/>
          <c:h val="9.39031387113746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716399546885904E-3"/>
          <c:y val="5.1643192488262914E-2"/>
          <c:w val="0.98981763115899246"/>
          <c:h val="0.70328574555536638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Leadership!$B$1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Leadership!$A$2:$A$5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Leadership!$B$2:$B$5</c:f>
              <c:numCache>
                <c:formatCode>0.0%</c:formatCode>
                <c:ptCount val="4"/>
                <c:pt idx="0">
                  <c:v>0.61699999999999999</c:v>
                </c:pt>
                <c:pt idx="1">
                  <c:v>0.69499999999999995</c:v>
                </c:pt>
                <c:pt idx="2">
                  <c:v>0.65400000000000003</c:v>
                </c:pt>
                <c:pt idx="3">
                  <c:v>0.75800000000000001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3D-4370-A681-3C1DDCFBA2DA}"/>
            </c:ext>
          </c:extLst>
        </c:ser>
        <c:ser>
          <c:idx val="1"/>
          <c:order val="1"/>
          <c:tx>
            <c:strRef>
              <c:f>Leadership!$C$1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Leadership!$A$2:$A$5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Leadership!$C$2:$C$5</c:f>
              <c:numCache>
                <c:formatCode>0.0%</c:formatCode>
                <c:ptCount val="4"/>
                <c:pt idx="0">
                  <c:v>0.38300000000000001</c:v>
                </c:pt>
                <c:pt idx="1">
                  <c:v>0.30499999999999999</c:v>
                </c:pt>
                <c:pt idx="2">
                  <c:v>0.34599999999999997</c:v>
                </c:pt>
                <c:pt idx="3">
                  <c:v>0.24199999999999999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3D-4370-A681-3C1DDCFBA2D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209997328"/>
        <c:axId val="1209992752"/>
      </c:barChart>
      <c:catAx>
        <c:axId val="120999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09992752"/>
        <c:crosses val="autoZero"/>
        <c:auto val="1"/>
        <c:lblAlgn val="ctr"/>
        <c:lblOffset val="100"/>
        <c:noMultiLvlLbl val="0"/>
      </c:catAx>
      <c:valAx>
        <c:axId val="12099927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0999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319305609623488"/>
          <c:y val="0.89275457583084883"/>
          <c:w val="0.25361388780753025"/>
          <c:h val="0.10724542416915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461808221000079E-3"/>
          <c:y val="4.158681478912004E-2"/>
          <c:w val="0.98850763835580002"/>
          <c:h val="0.71129377041306652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Leadership!$E$17:$E$18</c:f>
              <c:strCache>
                <c:ptCount val="2"/>
                <c:pt idx="1">
                  <c:v>Gallu i weithio yn Gymraeg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Leadership!$A$19:$A$22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Leadership!$E$19:$E$22</c:f>
              <c:numCache>
                <c:formatCode>0.0%</c:formatCode>
                <c:ptCount val="4"/>
                <c:pt idx="0">
                  <c:v>0.34300000000000003</c:v>
                </c:pt>
                <c:pt idx="1">
                  <c:v>0.255</c:v>
                </c:pt>
                <c:pt idx="2">
                  <c:v>0.29299999999999998</c:v>
                </c:pt>
                <c:pt idx="3">
                  <c:v>0.26878579935348501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85-4AFE-9A08-07A4674D52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axId val="1210017296"/>
        <c:axId val="1210017712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Leadership!$C$17:$C$18</c15:sqref>
                        </c15:formulaRef>
                      </c:ext>
                    </c:extLst>
                    <c:strCache>
                      <c:ptCount val="2"/>
                      <c:pt idx="1">
                        <c:v>No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Leadership!$C$19:$C$22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0.54</c:v>
                      </c:pt>
                      <c:pt idx="1">
                        <c:v>0.621</c:v>
                      </c:pt>
                      <c:pt idx="2">
                        <c:v>0.59499999999999997</c:v>
                      </c:pt>
                      <c:pt idx="3">
                        <c:v>0.643310837633982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C85-4AFE-9A08-07A4674D52E6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Leadership!$D$17:$D$18</c15:sqref>
                        </c15:formulaRef>
                      </c:ext>
                    </c:extLst>
                    <c:strCache>
                      <c:ptCount val="2"/>
                      <c:pt idx="1">
                        <c:v>Unknown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Leadership!$D$19:$D$22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5.2999999999999999E-2</c:v>
                      </c:pt>
                      <c:pt idx="1">
                        <c:v>4.8000000000000001E-2</c:v>
                      </c:pt>
                      <c:pt idx="2">
                        <c:v>4.5999999999999999E-2</c:v>
                      </c:pt>
                      <c:pt idx="3">
                        <c:v>2.24862473770771E-2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C85-4AFE-9A08-07A4674D52E6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Leadership!$F$17:$F$18</c15:sqref>
                        </c15:formulaRef>
                      </c:ext>
                    </c:extLst>
                    <c:strCache>
                      <c:ptCount val="2"/>
                      <c:pt idx="1">
                        <c:v>No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Leadership!$F$19:$F$22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0.60299999999999998</c:v>
                      </c:pt>
                      <c:pt idx="1">
                        <c:v>0.69699999999999995</c:v>
                      </c:pt>
                      <c:pt idx="2">
                        <c:v>0.66100000000000003</c:v>
                      </c:pt>
                      <c:pt idx="3">
                        <c:v>0.70824590256904696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AC85-4AFE-9A08-07A4674D52E6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Leadership!$G$17:$G$18</c15:sqref>
                        </c15:formulaRef>
                      </c:ext>
                    </c:extLst>
                    <c:strCache>
                      <c:ptCount val="2"/>
                      <c:pt idx="1">
                        <c:v>Unknown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Leadership!$A$19:$A$22</c15:sqref>
                        </c15:formulaRef>
                      </c:ext>
                    </c:extLst>
                    <c:strCache>
                      <c:ptCount val="4"/>
                      <c:pt idx="0">
                        <c:v>Penaethiaid</c:v>
                      </c:pt>
                      <c:pt idx="1">
                        <c:v>Dirprwy benaethiaid</c:v>
                      </c:pt>
                      <c:pt idx="2">
                        <c:v>Penaethiaid cynorthwyol</c:v>
                      </c:pt>
                      <c:pt idx="3">
                        <c:v>Holl athrawon ysgol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Leadership!$G$19:$G$22</c15:sqref>
                        </c15:formulaRef>
                      </c:ext>
                    </c:extLst>
                    <c:numCache>
                      <c:formatCode>0.0%</c:formatCode>
                      <c:ptCount val="4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4.5999999999999999E-2</c:v>
                      </c:pt>
                      <c:pt idx="3">
                        <c:v>2.2968298077468401E-2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AC85-4AFE-9A08-07A4674D52E6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0"/>
          <c:order val="0"/>
          <c:tx>
            <c:strRef>
              <c:f>Leadership!$B$17:$B$18</c:f>
              <c:strCache>
                <c:ptCount val="2"/>
                <c:pt idx="1">
                  <c:v>Gallu i siarad Cymraeg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50000"/>
                </a:schemeClr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Leadership!$A$19:$A$22</c:f>
              <c:strCache>
                <c:ptCount val="4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  <c:pt idx="3">
                  <c:v>Holl athrawon ysgol</c:v>
                </c:pt>
              </c:strCache>
            </c:strRef>
          </c:cat>
          <c:val>
            <c:numRef>
              <c:f>Leadership!$B$19:$B$22</c:f>
              <c:numCache>
                <c:formatCode>0.0%</c:formatCode>
                <c:ptCount val="4"/>
                <c:pt idx="0">
                  <c:v>0.40699999999999997</c:v>
                </c:pt>
                <c:pt idx="1">
                  <c:v>0.33100000000000002</c:v>
                </c:pt>
                <c:pt idx="2">
                  <c:v>0.35899999999999999</c:v>
                </c:pt>
                <c:pt idx="3">
                  <c:v>0.334202914988941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C85-4AFE-9A08-07A4674D52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10017296"/>
        <c:axId val="1210017712"/>
      </c:lineChart>
      <c:catAx>
        <c:axId val="121001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10017712"/>
        <c:crosses val="autoZero"/>
        <c:auto val="1"/>
        <c:lblAlgn val="ctr"/>
        <c:lblOffset val="100"/>
        <c:noMultiLvlLbl val="0"/>
      </c:catAx>
      <c:valAx>
        <c:axId val="121001771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1001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711524036686298"/>
          <c:y val="0.88111228803886299"/>
          <c:w val="0.72576932922515103"/>
          <c:h val="0.118887711961137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245822034598261E-2"/>
          <c:y val="8.2841081540797057E-2"/>
          <c:w val="0.89835263566409207"/>
          <c:h val="0.860789115167649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Gender!$B$19</c:f>
              <c:strCache>
                <c:ptCount val="1"/>
                <c:pt idx="0">
                  <c:v>Benyw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Gender!$B$20:$B$32</c:f>
              <c:numCache>
                <c:formatCode>0.0%</c:formatCode>
                <c:ptCount val="13"/>
                <c:pt idx="0">
                  <c:v>0.75809561617421894</c:v>
                </c:pt>
                <c:pt idx="1">
                  <c:v>0.85418528123433701</c:v>
                </c:pt>
                <c:pt idx="2">
                  <c:v>0.54847645429362901</c:v>
                </c:pt>
                <c:pt idx="3">
                  <c:v>0.59350333940497901</c:v>
                </c:pt>
                <c:pt idx="4">
                  <c:v>0.66152042212233697</c:v>
                </c:pt>
                <c:pt idx="5">
                  <c:v>0.79225352112676095</c:v>
                </c:pt>
                <c:pt idx="6">
                  <c:v>0.62317571511967296</c:v>
                </c:pt>
                <c:pt idx="7">
                  <c:v>0.70726495726495697</c:v>
                </c:pt>
                <c:pt idx="8">
                  <c:v>0.70100143061516396</c:v>
                </c:pt>
                <c:pt idx="9">
                  <c:v>0.646881287726358</c:v>
                </c:pt>
                <c:pt idx="10">
                  <c:v>0.71044992743105995</c:v>
                </c:pt>
                <c:pt idx="11">
                  <c:v>0.75257731958762897</c:v>
                </c:pt>
                <c:pt idx="12">
                  <c:v>0.75087719298245603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62-48FE-A89B-2BF321FC23C5}"/>
            </c:ext>
          </c:extLst>
        </c:ser>
        <c:ser>
          <c:idx val="1"/>
          <c:order val="1"/>
          <c:tx>
            <c:strRef>
              <c:f>Gender!$C$19</c:f>
              <c:strCache>
                <c:ptCount val="1"/>
                <c:pt idx="0">
                  <c:v>Gwryw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Gender!$C$20:$C$32</c:f>
              <c:numCache>
                <c:formatCode>0.0%</c:formatCode>
                <c:ptCount val="13"/>
                <c:pt idx="0">
                  <c:v>0.24153575681959999</c:v>
                </c:pt>
                <c:pt idx="1">
                  <c:v>0.144725085536209</c:v>
                </c:pt>
                <c:pt idx="2">
                  <c:v>0.34626038781163399</c:v>
                </c:pt>
                <c:pt idx="3">
                  <c:v>0.40573770491803302</c:v>
                </c:pt>
                <c:pt idx="4">
                  <c:v>0.33613445378151302</c:v>
                </c:pt>
                <c:pt idx="5">
                  <c:v>0.183098591549296</c:v>
                </c:pt>
                <c:pt idx="6">
                  <c:v>0.37653239929947502</c:v>
                </c:pt>
                <c:pt idx="7">
                  <c:v>0.29059829059829101</c:v>
                </c:pt>
                <c:pt idx="8">
                  <c:v>0.29756795422031501</c:v>
                </c:pt>
                <c:pt idx="9">
                  <c:v>0.353118712273642</c:v>
                </c:pt>
                <c:pt idx="10">
                  <c:v>0.28737300435413599</c:v>
                </c:pt>
                <c:pt idx="11">
                  <c:v>0.23711340206185599</c:v>
                </c:pt>
                <c:pt idx="12">
                  <c:v>0.24210526315789499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62-48FE-A89B-2BF321FC23C5}"/>
            </c:ext>
          </c:extLst>
        </c:ser>
        <c:ser>
          <c:idx val="2"/>
          <c:order val="2"/>
          <c:tx>
            <c:strRef>
              <c:f>Gender!$D$19</c:f>
              <c:strCache>
                <c:ptCount val="1"/>
                <c:pt idx="0">
                  <c:v>Heb ei nodi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9248554448892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62-48FE-A89B-2BF321FC23C5}"/>
                </c:ext>
              </c:extLst>
            </c:dLbl>
            <c:dLbl>
              <c:idx val="1"/>
              <c:layout>
                <c:manualLayout>
                  <c:x val="2.0682525513333768E-2"/>
                  <c:y val="-1.29746083139057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62-48FE-A89B-2BF321FC23C5}"/>
                </c:ext>
              </c:extLst>
            </c:dLbl>
            <c:dLbl>
              <c:idx val="3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62-48FE-A89B-2BF321FC23C5}"/>
                </c:ext>
              </c:extLst>
            </c:dLbl>
            <c:dLbl>
              <c:idx val="4"/>
              <c:layout>
                <c:manualLayout>
                  <c:x val="2.068252551333376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A62-48FE-A89B-2BF321FC23C5}"/>
                </c:ext>
              </c:extLst>
            </c:dLbl>
            <c:dLbl>
              <c:idx val="5"/>
              <c:layout>
                <c:manualLayout>
                  <c:x val="3.17132057871117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A62-48FE-A89B-2BF321FC23C5}"/>
                </c:ext>
              </c:extLst>
            </c:dLbl>
            <c:dLbl>
              <c:idx val="6"/>
              <c:layout>
                <c:manualLayout>
                  <c:x val="2.06825255133335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A62-48FE-A89B-2BF321FC23C5}"/>
                </c:ext>
              </c:extLst>
            </c:dLbl>
            <c:dLbl>
              <c:idx val="7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A62-48FE-A89B-2BF321FC23C5}"/>
                </c:ext>
              </c:extLst>
            </c:dLbl>
            <c:dLbl>
              <c:idx val="8"/>
              <c:layout>
                <c:manualLayout>
                  <c:x val="2.0682525513333768E-2"/>
                  <c:y val="1.03796866511245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A62-48FE-A89B-2BF321FC23C5}"/>
                </c:ext>
              </c:extLst>
            </c:dLbl>
            <c:dLbl>
              <c:idx val="9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A62-48FE-A89B-2BF321FC23C5}"/>
                </c:ext>
              </c:extLst>
            </c:dLbl>
            <c:dLbl>
              <c:idx val="10"/>
              <c:layout>
                <c:manualLayout>
                  <c:x val="1.9303690479111516E-2"/>
                  <c:y val="2.229020735465391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A62-48FE-A89B-2BF321FC23C5}"/>
                </c:ext>
              </c:extLst>
            </c:dLbl>
            <c:dLbl>
              <c:idx val="11"/>
              <c:layout>
                <c:manualLayout>
                  <c:x val="2.4819030616000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A62-48FE-A89B-2BF321FC23C5}"/>
                </c:ext>
              </c:extLst>
            </c:dLbl>
            <c:dLbl>
              <c:idx val="12"/>
              <c:layout>
                <c:manualLayout>
                  <c:x val="2.344019558177807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A62-48FE-A89B-2BF321FC23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Gender!$A$20:$A$32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Gender!$D$20:$D$32</c:f>
              <c:numCache>
                <c:formatCode>0.0%</c:formatCode>
                <c:ptCount val="13"/>
                <c:pt idx="0">
                  <c:v>3.68627006181591E-4</c:v>
                </c:pt>
                <c:pt idx="1">
                  <c:v>1.08963322945497E-3</c:v>
                </c:pt>
                <c:pt idx="2">
                  <c:v>0.105263157894737</c:v>
                </c:pt>
                <c:pt idx="3">
                  <c:v>7.5895567698846405E-4</c:v>
                </c:pt>
                <c:pt idx="4">
                  <c:v>2.3451240961500901E-3</c:v>
                </c:pt>
                <c:pt idx="5">
                  <c:v>2.4647887323943699E-2</c:v>
                </c:pt>
                <c:pt idx="6">
                  <c:v>2.9188558085230601E-4</c:v>
                </c:pt>
                <c:pt idx="7">
                  <c:v>2.13675213675214E-3</c:v>
                </c:pt>
                <c:pt idx="8">
                  <c:v>1.43061516452074E-3</c:v>
                </c:pt>
                <c:pt idx="9">
                  <c:v>0</c:v>
                </c:pt>
                <c:pt idx="10">
                  <c:v>2.1770682148040598E-3</c:v>
                </c:pt>
                <c:pt idx="11">
                  <c:v>1.03092783505155E-2</c:v>
                </c:pt>
                <c:pt idx="12">
                  <c:v>7.0175438596491203E-3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62-48FE-A89B-2BF321FC23C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957271440"/>
        <c:axId val="1957273520"/>
      </c:barChart>
      <c:catAx>
        <c:axId val="1957271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1"/>
        </c:scaling>
        <c:delete val="1"/>
        <c:axPos val="t"/>
        <c:numFmt formatCode="0%" sourceLinked="1"/>
        <c:majorTickMark val="none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01905938476537"/>
          <c:y val="0.94195744161329431"/>
          <c:w val="0.25596189365218236"/>
          <c:h val="5.80425854411510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2076461080475808E-2"/>
          <c:y val="3.5112844942229694E-2"/>
          <c:w val="0.97181572828597185"/>
          <c:h val="0.8452411846920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Leadership!$Q$8</c:f>
              <c:strCache>
                <c:ptCount val="1"/>
                <c:pt idx="0">
                  <c:v>Cynnal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Leadership!$R$7:$T$7</c:f>
              <c:strCache>
                <c:ptCount val="3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</c:strCache>
            </c:strRef>
          </c:cat>
          <c:val>
            <c:numRef>
              <c:f>Leadership!$R$8:$T$8</c:f>
              <c:numCache>
                <c:formatCode>0.0%</c:formatCode>
                <c:ptCount val="3"/>
                <c:pt idx="0">
                  <c:v>0.88400000000000001</c:v>
                </c:pt>
                <c:pt idx="1">
                  <c:v>0.374</c:v>
                </c:pt>
                <c:pt idx="2">
                  <c:v>0.14399999999999999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12-4FF0-938E-83C3FD7F11F2}"/>
            </c:ext>
          </c:extLst>
        </c:ser>
        <c:ser>
          <c:idx val="1"/>
          <c:order val="1"/>
          <c:tx>
            <c:strRef>
              <c:f>Leadership!$Q$9</c:f>
              <c:strCache>
                <c:ptCount val="1"/>
                <c:pt idx="0">
                  <c:v>Heb ei gynnal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Leadership!$R$7:$T$7</c:f>
              <c:strCache>
                <c:ptCount val="3"/>
                <c:pt idx="0">
                  <c:v>Penaethiaid</c:v>
                </c:pt>
                <c:pt idx="1">
                  <c:v>Dirprwy benaethiaid</c:v>
                </c:pt>
                <c:pt idx="2">
                  <c:v>Penaethiaid cynorthwyol</c:v>
                </c:pt>
              </c:strCache>
            </c:strRef>
          </c:cat>
          <c:val>
            <c:numRef>
              <c:f>Leadership!$R$9:$T$9</c:f>
              <c:numCache>
                <c:formatCode>0.0%</c:formatCode>
                <c:ptCount val="3"/>
                <c:pt idx="0">
                  <c:v>0.11600000000000001</c:v>
                </c:pt>
                <c:pt idx="1">
                  <c:v>0.626</c:v>
                </c:pt>
                <c:pt idx="2">
                  <c:v>0.85599999999999998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12-4FF0-938E-83C3FD7F11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784815616"/>
        <c:axId val="784810208"/>
      </c:barChart>
      <c:catAx>
        <c:axId val="78481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784810208"/>
        <c:crosses val="autoZero"/>
        <c:auto val="1"/>
        <c:lblAlgn val="ctr"/>
        <c:lblOffset val="100"/>
        <c:noMultiLvlLbl val="0"/>
      </c:catAx>
      <c:valAx>
        <c:axId val="7848102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8481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620936426691424"/>
          <c:y val="0.948575110348295"/>
          <c:w val="0.41560476011353142"/>
          <c:h val="5.14248896517050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12807417641389424"/>
          <c:w val="1"/>
          <c:h val="0.784204857214341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Sheet6!$K$16</c:f>
              <c:strCache>
                <c:ptCount val="1"/>
                <c:pt idx="0">
                  <c:v>De-registered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Sheet6!$J$17:$J$25</c:f>
              <c:strCache>
                <c:ptCount val="9"/>
                <c:pt idx="0">
                  <c:v>GCDY</c:v>
                </c:pt>
                <c:pt idx="1">
                  <c:v>GCDAB</c:v>
                </c:pt>
                <c:pt idx="2">
                  <c:v>ATH</c:v>
                </c:pt>
                <c:pt idx="3">
                  <c:v>GCIC</c:v>
                </c:pt>
                <c:pt idx="4">
                  <c:v>GCYA</c:v>
                </c:pt>
                <c:pt idx="5">
                  <c:v>DSW</c:v>
                </c:pt>
                <c:pt idx="6">
                  <c:v>ATHA</c:v>
                </c:pt>
                <c:pt idx="7">
                  <c:v>GCSAA</c:v>
                </c:pt>
                <c:pt idx="8">
                  <c:v>GIC</c:v>
                </c:pt>
              </c:strCache>
            </c:strRef>
          </c:cat>
          <c:val>
            <c:numRef>
              <c:f>Sheet6!$K$17:$K$25</c:f>
              <c:numCache>
                <c:formatCode>0.0%</c:formatCode>
                <c:ptCount val="9"/>
                <c:pt idx="0">
                  <c:v>0.62470065001710595</c:v>
                </c:pt>
                <c:pt idx="1">
                  <c:v>0.20971604515908299</c:v>
                </c:pt>
                <c:pt idx="2">
                  <c:v>0.108108108108108</c:v>
                </c:pt>
                <c:pt idx="3">
                  <c:v>2.56585699623674E-2</c:v>
                </c:pt>
                <c:pt idx="4">
                  <c:v>1.50530277112556E-2</c:v>
                </c:pt>
                <c:pt idx="5">
                  <c:v>1.0263427984946999E-2</c:v>
                </c:pt>
                <c:pt idx="6">
                  <c:v>5.1317139924734901E-3</c:v>
                </c:pt>
                <c:pt idx="7">
                  <c:v>6.8422853232979802E-4</c:v>
                </c:pt>
                <c:pt idx="8">
                  <c:v>6.8422853232979802E-4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77-4907-BD57-82B75028B3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-27"/>
        <c:axId val="1367769120"/>
        <c:axId val="1367777440"/>
      </c:barChart>
      <c:catAx>
        <c:axId val="136776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367777440"/>
        <c:crosses val="autoZero"/>
        <c:auto val="1"/>
        <c:lblAlgn val="ctr"/>
        <c:lblOffset val="100"/>
        <c:noMultiLvlLbl val="0"/>
      </c:catAx>
      <c:valAx>
        <c:axId val="136777744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6776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805861073174801"/>
          <c:y val="1.9039117060226148E-2"/>
          <c:w val="0.84033336039180673"/>
          <c:h val="0.96192176587954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'% of unknowns (2)'!$B$4</c:f>
              <c:strCache>
                <c:ptCount val="1"/>
                <c:pt idx="0">
                  <c:v>Ethnic Group</c:v>
                </c:pt>
              </c:strCache>
            </c:strRef>
          </c:tx>
          <c:spPr>
            <a:solidFill>
              <a:srgbClr val="FF534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A7-4ECE-9FA7-EA877CF3560A}"/>
              </c:ext>
            </c:extLst>
          </c:dPt>
          <c:dPt>
            <c:idx val="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A7-4ECE-9FA7-EA877CF3560A}"/>
              </c:ext>
            </c:extLst>
          </c:dPt>
          <c:dPt>
            <c:idx val="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CA7-4ECE-9FA7-EA877CF3560A}"/>
              </c:ext>
            </c:extLst>
          </c:dPt>
          <c:dPt>
            <c:idx val="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CA7-4ECE-9FA7-EA877CF3560A}"/>
              </c:ext>
            </c:extLst>
          </c:dPt>
          <c:dPt>
            <c:idx val="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CA7-4ECE-9FA7-EA877CF3560A}"/>
              </c:ext>
            </c:extLst>
          </c:dPt>
          <c:dPt>
            <c:idx val="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CA7-4ECE-9FA7-EA877CF3560A}"/>
              </c:ext>
            </c:extLst>
          </c:dPt>
          <c:dPt>
            <c:idx val="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CA7-4ECE-9FA7-EA877CF3560A}"/>
              </c:ext>
            </c:extLst>
          </c:dPt>
          <c:dPt>
            <c:idx val="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CA7-4ECE-9FA7-EA877CF3560A}"/>
              </c:ext>
            </c:extLst>
          </c:dPt>
          <c:dPt>
            <c:idx val="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CA7-4ECE-9FA7-EA877CF3560A}"/>
              </c:ext>
            </c:extLst>
          </c:dPt>
          <c:dPt>
            <c:idx val="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CA7-4ECE-9FA7-EA877CF3560A}"/>
              </c:ext>
            </c:extLst>
          </c:dPt>
          <c:dPt>
            <c:idx val="1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CA7-4ECE-9FA7-EA877CF3560A}"/>
              </c:ext>
            </c:extLst>
          </c:dPt>
          <c:dPt>
            <c:idx val="1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CA7-4ECE-9FA7-EA877CF3560A}"/>
              </c:ext>
            </c:extLst>
          </c:dPt>
          <c:dPt>
            <c:idx val="1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CA7-4ECE-9FA7-EA877CF3560A}"/>
              </c:ext>
            </c:extLst>
          </c:dPt>
          <c:dPt>
            <c:idx val="1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CA7-4ECE-9FA7-EA877CF3560A}"/>
              </c:ext>
            </c:extLst>
          </c:dPt>
          <c:dPt>
            <c:idx val="1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CA7-4ECE-9FA7-EA877CF3560A}"/>
              </c:ext>
            </c:extLst>
          </c:dPt>
          <c:dPt>
            <c:idx val="1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1CA7-4ECE-9FA7-EA877CF3560A}"/>
              </c:ext>
            </c:extLst>
          </c:dPt>
          <c:dPt>
            <c:idx val="1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1CA7-4ECE-9FA7-EA877CF3560A}"/>
              </c:ext>
            </c:extLst>
          </c:dPt>
          <c:dPt>
            <c:idx val="1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1CA7-4ECE-9FA7-EA877CF3560A}"/>
              </c:ext>
            </c:extLst>
          </c:dPt>
          <c:dPt>
            <c:idx val="1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1CA7-4ECE-9FA7-EA877CF3560A}"/>
              </c:ext>
            </c:extLst>
          </c:dPt>
          <c:dPt>
            <c:idx val="1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1CA7-4ECE-9FA7-EA877CF3560A}"/>
              </c:ext>
            </c:extLst>
          </c:dPt>
          <c:dPt>
            <c:idx val="2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1CA7-4ECE-9FA7-EA877CF3560A}"/>
              </c:ext>
            </c:extLst>
          </c:dPt>
          <c:dPt>
            <c:idx val="2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1CA7-4ECE-9FA7-EA877CF3560A}"/>
              </c:ext>
            </c:extLst>
          </c:dPt>
          <c:dPt>
            <c:idx val="2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1CA7-4ECE-9FA7-EA877CF3560A}"/>
              </c:ext>
            </c:extLst>
          </c:dPt>
          <c:dPt>
            <c:idx val="2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1CA7-4ECE-9FA7-EA877CF3560A}"/>
              </c:ext>
            </c:extLst>
          </c:dPt>
          <c:dPt>
            <c:idx val="2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1CA7-4ECE-9FA7-EA877CF3560A}"/>
              </c:ext>
            </c:extLst>
          </c:dPt>
          <c:dPt>
            <c:idx val="25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1CA7-4ECE-9FA7-EA877CF3560A}"/>
              </c:ext>
            </c:extLst>
          </c:dPt>
          <c:dPt>
            <c:idx val="26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1CA7-4ECE-9FA7-EA877CF3560A}"/>
              </c:ext>
            </c:extLst>
          </c:dPt>
          <c:dPt>
            <c:idx val="27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1CA7-4ECE-9FA7-EA877CF3560A}"/>
              </c:ext>
            </c:extLst>
          </c:dPt>
          <c:dPt>
            <c:idx val="28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1CA7-4ECE-9FA7-EA877CF3560A}"/>
              </c:ext>
            </c:extLst>
          </c:dPt>
          <c:dPt>
            <c:idx val="29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1CA7-4ECE-9FA7-EA877CF3560A}"/>
              </c:ext>
            </c:extLst>
          </c:dPt>
          <c:dPt>
            <c:idx val="30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1CA7-4ECE-9FA7-EA877CF3560A}"/>
              </c:ext>
            </c:extLst>
          </c:dPt>
          <c:dPt>
            <c:idx val="31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1CA7-4ECE-9FA7-EA877CF3560A}"/>
              </c:ext>
            </c:extLst>
          </c:dPt>
          <c:dPt>
            <c:idx val="32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1CA7-4ECE-9FA7-EA877CF3560A}"/>
              </c:ext>
            </c:extLst>
          </c:dPt>
          <c:dPt>
            <c:idx val="33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1CA7-4ECE-9FA7-EA877CF3560A}"/>
              </c:ext>
            </c:extLst>
          </c:dPt>
          <c:dPt>
            <c:idx val="34"/>
            <c:invertIfNegative val="0"/>
            <c:bubble3D val="0"/>
            <c:spPr>
              <a:solidFill>
                <a:srgbClr val="FF534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1CA7-4ECE-9FA7-EA877CF356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(2)'!$C$4:$AK$4</c:f>
              <c:numCache>
                <c:formatCode>0.0%</c:formatCode>
                <c:ptCount val="35"/>
                <c:pt idx="0">
                  <c:v>5.7000000000000002E-2</c:v>
                </c:pt>
                <c:pt idx="1">
                  <c:v>5.1999999999999998E-2</c:v>
                </c:pt>
                <c:pt idx="2">
                  <c:v>4.7E-2</c:v>
                </c:pt>
                <c:pt idx="3">
                  <c:v>4.3999999999999997E-2</c:v>
                </c:pt>
                <c:pt idx="4">
                  <c:v>0.04</c:v>
                </c:pt>
                <c:pt idx="5">
                  <c:v>0.311</c:v>
                </c:pt>
                <c:pt idx="6">
                  <c:v>0.25800000000000001</c:v>
                </c:pt>
                <c:pt idx="7">
                  <c:v>0.20399999999999999</c:v>
                </c:pt>
                <c:pt idx="8">
                  <c:v>0.13500000000000001</c:v>
                </c:pt>
                <c:pt idx="9">
                  <c:v>0.11799999999999999</c:v>
                </c:pt>
                <c:pt idx="10">
                  <c:v>0.20200000000000001</c:v>
                </c:pt>
                <c:pt idx="11">
                  <c:v>0.185</c:v>
                </c:pt>
                <c:pt idx="12">
                  <c:v>0.17100000000000001</c:v>
                </c:pt>
                <c:pt idx="13">
                  <c:v>0.13300000000000001</c:v>
                </c:pt>
                <c:pt idx="14">
                  <c:v>0.124</c:v>
                </c:pt>
                <c:pt idx="15">
                  <c:v>0.159</c:v>
                </c:pt>
                <c:pt idx="16">
                  <c:v>0.13400000000000001</c:v>
                </c:pt>
                <c:pt idx="17">
                  <c:v>0.106</c:v>
                </c:pt>
                <c:pt idx="18">
                  <c:v>7.6999999999999999E-2</c:v>
                </c:pt>
                <c:pt idx="19">
                  <c:v>7.0000000000000007E-2</c:v>
                </c:pt>
                <c:pt idx="20">
                  <c:v>0.19800000000000001</c:v>
                </c:pt>
                <c:pt idx="21">
                  <c:v>0.16800000000000001</c:v>
                </c:pt>
                <c:pt idx="22">
                  <c:v>0.13600000000000001</c:v>
                </c:pt>
                <c:pt idx="23">
                  <c:v>8.8999999999999996E-2</c:v>
                </c:pt>
                <c:pt idx="24">
                  <c:v>8.1000000000000003E-2</c:v>
                </c:pt>
                <c:pt idx="25">
                  <c:v>0.27700000000000002</c:v>
                </c:pt>
                <c:pt idx="26">
                  <c:v>0.25900000000000001</c:v>
                </c:pt>
                <c:pt idx="27">
                  <c:v>0.21</c:v>
                </c:pt>
                <c:pt idx="28">
                  <c:v>0.19600000000000001</c:v>
                </c:pt>
                <c:pt idx="29">
                  <c:v>0.13200000000000001</c:v>
                </c:pt>
                <c:pt idx="30">
                  <c:v>0.27</c:v>
                </c:pt>
                <c:pt idx="31">
                  <c:v>0.24099999999999999</c:v>
                </c:pt>
                <c:pt idx="32">
                  <c:v>0.20200000000000001</c:v>
                </c:pt>
                <c:pt idx="33">
                  <c:v>0.183</c:v>
                </c:pt>
                <c:pt idx="34">
                  <c:v>0.14199999999999999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1CA7-4ECE-9FA7-EA877CF356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-7"/>
        <c:axId val="758906128"/>
        <c:axId val="75890654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1CA7-4ECE-9FA7-EA877CF3560A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1CA7-4ECE-9FA7-EA877CF3560A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9-1CA7-4ECE-9FA7-EA877CF3560A}"/>
                  </c:ext>
                </c:extLst>
              </c15:ser>
            </c15:filteredBarSeries>
          </c:ext>
        </c:extLst>
      </c:barChart>
      <c:catAx>
        <c:axId val="75890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758906544"/>
        <c:crosses val="autoZero"/>
        <c:auto val="0"/>
        <c:lblAlgn val="ctr"/>
        <c:lblOffset val="100"/>
        <c:noMultiLvlLbl val="0"/>
      </c:catAx>
      <c:valAx>
        <c:axId val="75890654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crossAx val="75890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408210732258992"/>
          <c:y val="1.8914685625591461E-2"/>
          <c:w val="0.84277648499776325"/>
          <c:h val="0.96004928622515939"/>
        </c:manualLayout>
      </c:layout>
      <c:barChart>
        <c:barDir val="bar"/>
        <c:grouping val="clustered"/>
        <c:varyColors val="0"/>
        <c:ser>
          <c:idx val="1"/>
          <c:order val="1"/>
          <c:tx>
            <c:strRef>
              <c:f>'% of unknowns (2)'!$B$5</c:f>
              <c:strCache>
                <c:ptCount val="1"/>
                <c:pt idx="0">
                  <c:v>Nationality</c:v>
                </c:pt>
              </c:strCache>
            </c:strRef>
          </c:tx>
          <c:spPr>
            <a:solidFill>
              <a:srgbClr val="600A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63-405C-845D-06FF0BB3FA81}"/>
              </c:ext>
            </c:extLst>
          </c:dPt>
          <c:dPt>
            <c:idx val="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63-405C-845D-06FF0BB3FA81}"/>
              </c:ext>
            </c:extLst>
          </c:dPt>
          <c:dPt>
            <c:idx val="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63-405C-845D-06FF0BB3FA81}"/>
              </c:ext>
            </c:extLst>
          </c:dPt>
          <c:dPt>
            <c:idx val="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163-405C-845D-06FF0BB3FA81}"/>
              </c:ext>
            </c:extLst>
          </c:dPt>
          <c:dPt>
            <c:idx val="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163-405C-845D-06FF0BB3FA81}"/>
              </c:ext>
            </c:extLst>
          </c:dPt>
          <c:dPt>
            <c:idx val="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163-405C-845D-06FF0BB3FA81}"/>
              </c:ext>
            </c:extLst>
          </c:dPt>
          <c:dPt>
            <c:idx val="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163-405C-845D-06FF0BB3FA81}"/>
              </c:ext>
            </c:extLst>
          </c:dPt>
          <c:dPt>
            <c:idx val="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163-405C-845D-06FF0BB3FA81}"/>
              </c:ext>
            </c:extLst>
          </c:dPt>
          <c:dPt>
            <c:idx val="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5163-405C-845D-06FF0BB3FA81}"/>
              </c:ext>
            </c:extLst>
          </c:dPt>
          <c:dPt>
            <c:idx val="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5163-405C-845D-06FF0BB3FA81}"/>
              </c:ext>
            </c:extLst>
          </c:dPt>
          <c:dPt>
            <c:idx val="1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5163-405C-845D-06FF0BB3FA81}"/>
              </c:ext>
            </c:extLst>
          </c:dPt>
          <c:dPt>
            <c:idx val="1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163-405C-845D-06FF0BB3FA81}"/>
              </c:ext>
            </c:extLst>
          </c:dPt>
          <c:dPt>
            <c:idx val="1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163-405C-845D-06FF0BB3FA81}"/>
              </c:ext>
            </c:extLst>
          </c:dPt>
          <c:dPt>
            <c:idx val="1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163-405C-845D-06FF0BB3FA81}"/>
              </c:ext>
            </c:extLst>
          </c:dPt>
          <c:dPt>
            <c:idx val="1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163-405C-845D-06FF0BB3FA81}"/>
              </c:ext>
            </c:extLst>
          </c:dPt>
          <c:dPt>
            <c:idx val="1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5163-405C-845D-06FF0BB3FA81}"/>
              </c:ext>
            </c:extLst>
          </c:dPt>
          <c:dPt>
            <c:idx val="1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5163-405C-845D-06FF0BB3FA81}"/>
              </c:ext>
            </c:extLst>
          </c:dPt>
          <c:dPt>
            <c:idx val="1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5163-405C-845D-06FF0BB3FA81}"/>
              </c:ext>
            </c:extLst>
          </c:dPt>
          <c:dPt>
            <c:idx val="1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5163-405C-845D-06FF0BB3FA81}"/>
              </c:ext>
            </c:extLst>
          </c:dPt>
          <c:dPt>
            <c:idx val="1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5163-405C-845D-06FF0BB3FA81}"/>
              </c:ext>
            </c:extLst>
          </c:dPt>
          <c:dPt>
            <c:idx val="2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5163-405C-845D-06FF0BB3FA81}"/>
              </c:ext>
            </c:extLst>
          </c:dPt>
          <c:dPt>
            <c:idx val="2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5163-405C-845D-06FF0BB3FA81}"/>
              </c:ext>
            </c:extLst>
          </c:dPt>
          <c:dPt>
            <c:idx val="2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5163-405C-845D-06FF0BB3FA81}"/>
              </c:ext>
            </c:extLst>
          </c:dPt>
          <c:dPt>
            <c:idx val="2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5163-405C-845D-06FF0BB3FA81}"/>
              </c:ext>
            </c:extLst>
          </c:dPt>
          <c:dPt>
            <c:idx val="2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5163-405C-845D-06FF0BB3FA81}"/>
              </c:ext>
            </c:extLst>
          </c:dPt>
          <c:dPt>
            <c:idx val="25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5163-405C-845D-06FF0BB3FA81}"/>
              </c:ext>
            </c:extLst>
          </c:dPt>
          <c:dPt>
            <c:idx val="26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5163-405C-845D-06FF0BB3FA81}"/>
              </c:ext>
            </c:extLst>
          </c:dPt>
          <c:dPt>
            <c:idx val="27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5163-405C-845D-06FF0BB3FA81}"/>
              </c:ext>
            </c:extLst>
          </c:dPt>
          <c:dPt>
            <c:idx val="28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5163-405C-845D-06FF0BB3FA81}"/>
              </c:ext>
            </c:extLst>
          </c:dPt>
          <c:dPt>
            <c:idx val="29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5163-405C-845D-06FF0BB3FA81}"/>
              </c:ext>
            </c:extLst>
          </c:dPt>
          <c:dPt>
            <c:idx val="30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5163-405C-845D-06FF0BB3FA81}"/>
              </c:ext>
            </c:extLst>
          </c:dPt>
          <c:dPt>
            <c:idx val="31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5163-405C-845D-06FF0BB3FA81}"/>
              </c:ext>
            </c:extLst>
          </c:dPt>
          <c:dPt>
            <c:idx val="32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5163-405C-845D-06FF0BB3FA81}"/>
              </c:ext>
            </c:extLst>
          </c:dPt>
          <c:dPt>
            <c:idx val="33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5163-405C-845D-06FF0BB3FA81}"/>
              </c:ext>
            </c:extLst>
          </c:dPt>
          <c:dPt>
            <c:idx val="34"/>
            <c:invertIfNegative val="0"/>
            <c:bubble3D val="0"/>
            <c:spPr>
              <a:solidFill>
                <a:srgbClr val="60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5163-405C-845D-06FF0BB3FA8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(2)'!$C$5:$AK$5</c:f>
              <c:numCache>
                <c:formatCode>0.0%</c:formatCode>
                <c:ptCount val="35"/>
                <c:pt idx="0">
                  <c:v>5.3999999999999999E-2</c:v>
                </c:pt>
                <c:pt idx="1">
                  <c:v>4.9000000000000002E-2</c:v>
                </c:pt>
                <c:pt idx="2">
                  <c:v>4.4999999999999998E-2</c:v>
                </c:pt>
                <c:pt idx="3">
                  <c:v>4.1000000000000002E-2</c:v>
                </c:pt>
                <c:pt idx="4">
                  <c:v>3.7999999999999999E-2</c:v>
                </c:pt>
                <c:pt idx="5">
                  <c:v>0.311</c:v>
                </c:pt>
                <c:pt idx="6">
                  <c:v>0.25800000000000001</c:v>
                </c:pt>
                <c:pt idx="7">
                  <c:v>0.20300000000000001</c:v>
                </c:pt>
                <c:pt idx="8">
                  <c:v>0.13400000000000001</c:v>
                </c:pt>
                <c:pt idx="9">
                  <c:v>0.11700000000000001</c:v>
                </c:pt>
                <c:pt idx="10">
                  <c:v>0.20200000000000001</c:v>
                </c:pt>
                <c:pt idx="11">
                  <c:v>0.185</c:v>
                </c:pt>
                <c:pt idx="12">
                  <c:v>0.17100000000000001</c:v>
                </c:pt>
                <c:pt idx="13">
                  <c:v>0.13400000000000001</c:v>
                </c:pt>
                <c:pt idx="14">
                  <c:v>0.124</c:v>
                </c:pt>
                <c:pt idx="15">
                  <c:v>0.158</c:v>
                </c:pt>
                <c:pt idx="16">
                  <c:v>0.13400000000000001</c:v>
                </c:pt>
                <c:pt idx="17">
                  <c:v>0.106</c:v>
                </c:pt>
                <c:pt idx="18">
                  <c:v>7.5999999999999998E-2</c:v>
                </c:pt>
                <c:pt idx="19">
                  <c:v>7.0999999999999994E-2</c:v>
                </c:pt>
                <c:pt idx="20">
                  <c:v>0.2</c:v>
                </c:pt>
                <c:pt idx="21">
                  <c:v>0.16900000000000001</c:v>
                </c:pt>
                <c:pt idx="22">
                  <c:v>0.13700000000000001</c:v>
                </c:pt>
                <c:pt idx="23">
                  <c:v>0.09</c:v>
                </c:pt>
                <c:pt idx="24">
                  <c:v>8.1000000000000003E-2</c:v>
                </c:pt>
                <c:pt idx="25">
                  <c:v>0.27700000000000002</c:v>
                </c:pt>
                <c:pt idx="26">
                  <c:v>0.25900000000000001</c:v>
                </c:pt>
                <c:pt idx="27">
                  <c:v>0.21</c:v>
                </c:pt>
                <c:pt idx="28">
                  <c:v>0.19900000000000001</c:v>
                </c:pt>
                <c:pt idx="29">
                  <c:v>0.13500000000000001</c:v>
                </c:pt>
                <c:pt idx="30">
                  <c:v>0.27</c:v>
                </c:pt>
                <c:pt idx="31">
                  <c:v>0.24299999999999999</c:v>
                </c:pt>
                <c:pt idx="32">
                  <c:v>0.20399999999999999</c:v>
                </c:pt>
                <c:pt idx="33">
                  <c:v>0.187</c:v>
                </c:pt>
                <c:pt idx="34">
                  <c:v>0.14199999999999999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5163-405C-845D-06FF0BB3FA8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881491775"/>
        <c:axId val="1881480543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5163-405C-845D-06FF0BB3FA81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5163-405C-845D-06FF0BB3FA81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9-5163-405C-845D-06FF0BB3FA81}"/>
                  </c:ext>
                </c:extLst>
              </c15:ser>
            </c15:filteredBarSeries>
          </c:ext>
        </c:extLst>
      </c:barChart>
      <c:catAx>
        <c:axId val="18814917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81480543"/>
        <c:crosses val="autoZero"/>
        <c:auto val="1"/>
        <c:lblAlgn val="ctr"/>
        <c:lblOffset val="100"/>
        <c:noMultiLvlLbl val="0"/>
      </c:catAx>
      <c:valAx>
        <c:axId val="1881480543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8814917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82159361855669"/>
          <c:y val="2.7314083250028872E-2"/>
          <c:w val="0.84178406381443305"/>
          <c:h val="0.9588670932790998"/>
        </c:manualLayout>
      </c:layout>
      <c:barChart>
        <c:barDir val="bar"/>
        <c:grouping val="clustered"/>
        <c:varyColors val="0"/>
        <c:ser>
          <c:idx val="2"/>
          <c:order val="2"/>
          <c:tx>
            <c:strRef>
              <c:f>'% of unknowns (2)'!$B$6</c:f>
              <c:strCache>
                <c:ptCount val="1"/>
                <c:pt idx="0">
                  <c:v>Welsh speaker </c:v>
                </c:pt>
              </c:strCache>
            </c:strRef>
          </c:tx>
          <c:spPr>
            <a:solidFill>
              <a:srgbClr val="FFC6B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D-4989-8828-18FDC31C73EB}"/>
              </c:ext>
            </c:extLst>
          </c:dPt>
          <c:dPt>
            <c:idx val="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D-4989-8828-18FDC31C73EB}"/>
              </c:ext>
            </c:extLst>
          </c:dPt>
          <c:dPt>
            <c:idx val="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D-4989-8828-18FDC31C73EB}"/>
              </c:ext>
            </c:extLst>
          </c:dPt>
          <c:dPt>
            <c:idx val="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AFD-4989-8828-18FDC31C73EB}"/>
              </c:ext>
            </c:extLst>
          </c:dPt>
          <c:dPt>
            <c:idx val="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AFD-4989-8828-18FDC31C73EB}"/>
              </c:ext>
            </c:extLst>
          </c:dPt>
          <c:dPt>
            <c:idx val="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AFD-4989-8828-18FDC31C73EB}"/>
              </c:ext>
            </c:extLst>
          </c:dPt>
          <c:dPt>
            <c:idx val="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AFD-4989-8828-18FDC31C73EB}"/>
              </c:ext>
            </c:extLst>
          </c:dPt>
          <c:dPt>
            <c:idx val="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AFD-4989-8828-18FDC31C73EB}"/>
              </c:ext>
            </c:extLst>
          </c:dPt>
          <c:dPt>
            <c:idx val="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AFD-4989-8828-18FDC31C73EB}"/>
              </c:ext>
            </c:extLst>
          </c:dPt>
          <c:dPt>
            <c:idx val="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AFD-4989-8828-18FDC31C73EB}"/>
              </c:ext>
            </c:extLst>
          </c:dPt>
          <c:dPt>
            <c:idx val="1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AFD-4989-8828-18FDC31C73EB}"/>
              </c:ext>
            </c:extLst>
          </c:dPt>
          <c:dPt>
            <c:idx val="1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AFD-4989-8828-18FDC31C73EB}"/>
              </c:ext>
            </c:extLst>
          </c:dPt>
          <c:dPt>
            <c:idx val="1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AFD-4989-8828-18FDC31C73EB}"/>
              </c:ext>
            </c:extLst>
          </c:dPt>
          <c:dPt>
            <c:idx val="1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AFD-4989-8828-18FDC31C73EB}"/>
              </c:ext>
            </c:extLst>
          </c:dPt>
          <c:dPt>
            <c:idx val="1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3AFD-4989-8828-18FDC31C73EB}"/>
              </c:ext>
            </c:extLst>
          </c:dPt>
          <c:dPt>
            <c:idx val="1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3AFD-4989-8828-18FDC31C73EB}"/>
              </c:ext>
            </c:extLst>
          </c:dPt>
          <c:dPt>
            <c:idx val="1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3AFD-4989-8828-18FDC31C73EB}"/>
              </c:ext>
            </c:extLst>
          </c:dPt>
          <c:dPt>
            <c:idx val="1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3AFD-4989-8828-18FDC31C73EB}"/>
              </c:ext>
            </c:extLst>
          </c:dPt>
          <c:dPt>
            <c:idx val="1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3AFD-4989-8828-18FDC31C73EB}"/>
              </c:ext>
            </c:extLst>
          </c:dPt>
          <c:dPt>
            <c:idx val="1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3AFD-4989-8828-18FDC31C73EB}"/>
              </c:ext>
            </c:extLst>
          </c:dPt>
          <c:dPt>
            <c:idx val="2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3AFD-4989-8828-18FDC31C73EB}"/>
              </c:ext>
            </c:extLst>
          </c:dPt>
          <c:dPt>
            <c:idx val="2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3AFD-4989-8828-18FDC31C73EB}"/>
              </c:ext>
            </c:extLst>
          </c:dPt>
          <c:dPt>
            <c:idx val="2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3AFD-4989-8828-18FDC31C73EB}"/>
              </c:ext>
            </c:extLst>
          </c:dPt>
          <c:dPt>
            <c:idx val="2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3AFD-4989-8828-18FDC31C73EB}"/>
              </c:ext>
            </c:extLst>
          </c:dPt>
          <c:dPt>
            <c:idx val="2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3AFD-4989-8828-18FDC31C73EB}"/>
              </c:ext>
            </c:extLst>
          </c:dPt>
          <c:dPt>
            <c:idx val="25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3AFD-4989-8828-18FDC31C73EB}"/>
              </c:ext>
            </c:extLst>
          </c:dPt>
          <c:dPt>
            <c:idx val="26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3AFD-4989-8828-18FDC31C73EB}"/>
              </c:ext>
            </c:extLst>
          </c:dPt>
          <c:dPt>
            <c:idx val="27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3AFD-4989-8828-18FDC31C73EB}"/>
              </c:ext>
            </c:extLst>
          </c:dPt>
          <c:dPt>
            <c:idx val="28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3AFD-4989-8828-18FDC31C73EB}"/>
              </c:ext>
            </c:extLst>
          </c:dPt>
          <c:dPt>
            <c:idx val="29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3AFD-4989-8828-18FDC31C73EB}"/>
              </c:ext>
            </c:extLst>
          </c:dPt>
          <c:dPt>
            <c:idx val="30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3AFD-4989-8828-18FDC31C73EB}"/>
              </c:ext>
            </c:extLst>
          </c:dPt>
          <c:dPt>
            <c:idx val="31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3AFD-4989-8828-18FDC31C73EB}"/>
              </c:ext>
            </c:extLst>
          </c:dPt>
          <c:dPt>
            <c:idx val="32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3AFD-4989-8828-18FDC31C73EB}"/>
              </c:ext>
            </c:extLst>
          </c:dPt>
          <c:dPt>
            <c:idx val="33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3AFD-4989-8828-18FDC31C73EB}"/>
              </c:ext>
            </c:extLst>
          </c:dPt>
          <c:dPt>
            <c:idx val="34"/>
            <c:invertIfNegative val="0"/>
            <c:bubble3D val="0"/>
            <c:spPr>
              <a:solidFill>
                <a:srgbClr val="FFC6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3AFD-4989-8828-18FDC31C73E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(2)'!$C$6:$AK$6</c:f>
              <c:numCache>
                <c:formatCode>0.0%</c:formatCode>
                <c:ptCount val="35"/>
                <c:pt idx="0">
                  <c:v>3.5000000000000003E-2</c:v>
                </c:pt>
                <c:pt idx="1">
                  <c:v>2.8000000000000001E-2</c:v>
                </c:pt>
                <c:pt idx="2">
                  <c:v>2.5000000000000001E-2</c:v>
                </c:pt>
                <c:pt idx="3">
                  <c:v>2.4E-2</c:v>
                </c:pt>
                <c:pt idx="4">
                  <c:v>2.1999999999999999E-2</c:v>
                </c:pt>
                <c:pt idx="5">
                  <c:v>0.311</c:v>
                </c:pt>
                <c:pt idx="6">
                  <c:v>0.222</c:v>
                </c:pt>
                <c:pt idx="7">
                  <c:v>0.15</c:v>
                </c:pt>
                <c:pt idx="8">
                  <c:v>9.8000000000000004E-2</c:v>
                </c:pt>
                <c:pt idx="9">
                  <c:v>8.5000000000000006E-2</c:v>
                </c:pt>
                <c:pt idx="10">
                  <c:v>0.192</c:v>
                </c:pt>
                <c:pt idx="11">
                  <c:v>0.156</c:v>
                </c:pt>
                <c:pt idx="12">
                  <c:v>0.14299999999999999</c:v>
                </c:pt>
                <c:pt idx="13">
                  <c:v>0.112</c:v>
                </c:pt>
                <c:pt idx="14">
                  <c:v>0.104</c:v>
                </c:pt>
                <c:pt idx="15">
                  <c:v>0.16200000000000001</c:v>
                </c:pt>
                <c:pt idx="16">
                  <c:v>0.114</c:v>
                </c:pt>
                <c:pt idx="17">
                  <c:v>8.6999999999999994E-2</c:v>
                </c:pt>
                <c:pt idx="18">
                  <c:v>6.4000000000000001E-2</c:v>
                </c:pt>
                <c:pt idx="19">
                  <c:v>6.2E-2</c:v>
                </c:pt>
                <c:pt idx="20">
                  <c:v>0.186</c:v>
                </c:pt>
                <c:pt idx="21">
                  <c:v>0.112</c:v>
                </c:pt>
                <c:pt idx="22">
                  <c:v>9.2999999999999999E-2</c:v>
                </c:pt>
                <c:pt idx="23">
                  <c:v>6.0999999999999999E-2</c:v>
                </c:pt>
                <c:pt idx="24">
                  <c:v>5.5E-2</c:v>
                </c:pt>
                <c:pt idx="25">
                  <c:v>0.26100000000000001</c:v>
                </c:pt>
                <c:pt idx="26">
                  <c:v>0.19500000000000001</c:v>
                </c:pt>
                <c:pt idx="27">
                  <c:v>0.14499999999999999</c:v>
                </c:pt>
                <c:pt idx="28">
                  <c:v>0.123</c:v>
                </c:pt>
                <c:pt idx="29">
                  <c:v>9.1999999999999998E-2</c:v>
                </c:pt>
                <c:pt idx="30">
                  <c:v>0.27300000000000002</c:v>
                </c:pt>
                <c:pt idx="31">
                  <c:v>0.21</c:v>
                </c:pt>
                <c:pt idx="32">
                  <c:v>0.16900000000000001</c:v>
                </c:pt>
                <c:pt idx="33">
                  <c:v>0.13400000000000001</c:v>
                </c:pt>
                <c:pt idx="34">
                  <c:v>9.7000000000000003E-2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46-3AFD-4989-8828-18FDC31C73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925960463"/>
        <c:axId val="1925969199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3AFD-4989-8828-18FDC31C73EB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3AFD-4989-8828-18FDC31C73EB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(2)'!$B$7</c15:sqref>
                        </c15:formulaRef>
                      </c:ext>
                    </c:extLst>
                    <c:strCache>
                      <c:ptCount val="1"/>
                      <c:pt idx="0">
                        <c:v>Welsh medium working</c:v>
                      </c:pt>
                    </c:strCache>
                  </c:strRef>
                </c:tx>
                <c:spPr>
                  <a:solidFill>
                    <a:srgbClr val="E30713"/>
                  </a:solidFill>
                  <a:ln>
                    <a:noFill/>
                  </a:ln>
                  <a:effectLst/>
                </c:spPr>
                <c:invertIfNegative val="0"/>
                <c:dPt>
                  <c:idx val="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3AFD-4989-8828-18FDC31C73EB}"/>
                    </c:ext>
                  </c:extLst>
                </c:dPt>
                <c:dPt>
                  <c:idx val="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3AFD-4989-8828-18FDC31C73EB}"/>
                    </c:ext>
                  </c:extLst>
                </c:dPt>
                <c:dPt>
                  <c:idx val="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3AFD-4989-8828-18FDC31C73EB}"/>
                    </c:ext>
                  </c:extLst>
                </c:dPt>
                <c:dPt>
                  <c:idx val="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3AFD-4989-8828-18FDC31C73EB}"/>
                    </c:ext>
                  </c:extLst>
                </c:dPt>
                <c:dPt>
                  <c:idx val="1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3AFD-4989-8828-18FDC31C73EB}"/>
                    </c:ext>
                  </c:extLst>
                </c:dPt>
                <c:dPt>
                  <c:idx val="1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4-3AFD-4989-8828-18FDC31C73EB}"/>
                    </c:ext>
                  </c:extLst>
                </c:dPt>
                <c:dPt>
                  <c:idx val="1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6-3AFD-4989-8828-18FDC31C73EB}"/>
                    </c:ext>
                  </c:extLst>
                </c:dPt>
                <c:dPt>
                  <c:idx val="1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8-3AFD-4989-8828-18FDC31C73EB}"/>
                    </c:ext>
                  </c:extLst>
                </c:dPt>
                <c:dPt>
                  <c:idx val="2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A-3AFD-4989-8828-18FDC31C73EB}"/>
                    </c:ext>
                  </c:extLst>
                </c:dPt>
                <c:dPt>
                  <c:idx val="2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C-3AFD-4989-8828-18FDC31C73EB}"/>
                    </c:ext>
                  </c:extLst>
                </c:dPt>
                <c:dPt>
                  <c:idx val="2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E-3AFD-4989-8828-18FDC31C73EB}"/>
                    </c:ext>
                  </c:extLst>
                </c:dPt>
                <c:dPt>
                  <c:idx val="2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0-3AFD-4989-8828-18FDC31C73EB}"/>
                    </c:ext>
                  </c:extLst>
                </c:dPt>
                <c:dPt>
                  <c:idx val="3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2-3AFD-4989-8828-18FDC31C73EB}"/>
                    </c:ext>
                  </c:extLst>
                </c:dPt>
                <c:dPt>
                  <c:idx val="3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4-3AFD-4989-8828-18FDC31C73EB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(2)'!$C$7:$AK$7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2.5999999999999999E-2</c:v>
                      </c:pt>
                      <c:pt idx="3">
                        <c:v>2.4E-2</c:v>
                      </c:pt>
                      <c:pt idx="4">
                        <c:v>2.3E-2</c:v>
                      </c:pt>
                      <c:pt idx="5">
                        <c:v>0.314</c:v>
                      </c:pt>
                      <c:pt idx="6">
                        <c:v>0.224</c:v>
                      </c:pt>
                      <c:pt idx="7">
                        <c:v>0.151</c:v>
                      </c:pt>
                      <c:pt idx="8">
                        <c:v>9.9000000000000005E-2</c:v>
                      </c:pt>
                      <c:pt idx="9">
                        <c:v>8.5999999999999993E-2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0.161</c:v>
                      </c:pt>
                      <c:pt idx="16">
                        <c:v>0.113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0.188</c:v>
                      </c:pt>
                      <c:pt idx="21">
                        <c:v>0.113</c:v>
                      </c:pt>
                      <c:pt idx="22">
                        <c:v>0.09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0.26600000000000001</c:v>
                      </c:pt>
                      <c:pt idx="26">
                        <c:v>0.19800000000000001</c:v>
                      </c:pt>
                      <c:pt idx="27">
                        <c:v>0.14799999999999999</c:v>
                      </c:pt>
                      <c:pt idx="28">
                        <c:v>0.125</c:v>
                      </c:pt>
                      <c:pt idx="29">
                        <c:v>9.4E-2</c:v>
                      </c:pt>
                      <c:pt idx="30">
                        <c:v>0.27400000000000002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5-3AFD-4989-8828-18FDC31C73EB}"/>
                  </c:ext>
                </c:extLst>
              </c15:ser>
            </c15:filteredBarSeries>
          </c:ext>
        </c:extLst>
      </c:barChart>
      <c:catAx>
        <c:axId val="192596046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25969199"/>
        <c:crosses val="autoZero"/>
        <c:auto val="1"/>
        <c:lblAlgn val="ctr"/>
        <c:lblOffset val="100"/>
        <c:noMultiLvlLbl val="0"/>
      </c:catAx>
      <c:valAx>
        <c:axId val="1925969199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259604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18473554805998"/>
          <c:y val="1.7536442178001911E-2"/>
          <c:w val="0.82531315654165838"/>
          <c:h val="0.96957518602442416"/>
        </c:manualLayout>
      </c:layout>
      <c:barChart>
        <c:barDir val="bar"/>
        <c:grouping val="clustered"/>
        <c:varyColors val="0"/>
        <c:ser>
          <c:idx val="3"/>
          <c:order val="3"/>
          <c:tx>
            <c:strRef>
              <c:f>'% of unknowns (2)'!$B$7</c:f>
              <c:strCache>
                <c:ptCount val="1"/>
                <c:pt idx="0">
                  <c:v>Welsh medium working</c:v>
                </c:pt>
              </c:strCache>
            </c:strRef>
          </c:tx>
          <c:spPr>
            <a:solidFill>
              <a:srgbClr val="C211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591-42D7-A2D3-123338233F1E}"/>
              </c:ext>
            </c:extLst>
          </c:dPt>
          <c:dPt>
            <c:idx val="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91-42D7-A2D3-123338233F1E}"/>
              </c:ext>
            </c:extLst>
          </c:dPt>
          <c:dPt>
            <c:idx val="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591-42D7-A2D3-123338233F1E}"/>
              </c:ext>
            </c:extLst>
          </c:dPt>
          <c:dPt>
            <c:idx val="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591-42D7-A2D3-123338233F1E}"/>
              </c:ext>
            </c:extLst>
          </c:dPt>
          <c:dPt>
            <c:idx val="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591-42D7-A2D3-123338233F1E}"/>
              </c:ext>
            </c:extLst>
          </c:dPt>
          <c:dPt>
            <c:idx val="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591-42D7-A2D3-123338233F1E}"/>
              </c:ext>
            </c:extLst>
          </c:dPt>
          <c:dPt>
            <c:idx val="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591-42D7-A2D3-123338233F1E}"/>
              </c:ext>
            </c:extLst>
          </c:dPt>
          <c:dPt>
            <c:idx val="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591-42D7-A2D3-123338233F1E}"/>
              </c:ext>
            </c:extLst>
          </c:dPt>
          <c:dPt>
            <c:idx val="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591-42D7-A2D3-123338233F1E}"/>
              </c:ext>
            </c:extLst>
          </c:dPt>
          <c:dPt>
            <c:idx val="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591-42D7-A2D3-123338233F1E}"/>
              </c:ext>
            </c:extLst>
          </c:dPt>
          <c:dPt>
            <c:idx val="1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591-42D7-A2D3-123338233F1E}"/>
              </c:ext>
            </c:extLst>
          </c:dPt>
          <c:dPt>
            <c:idx val="1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591-42D7-A2D3-123338233F1E}"/>
              </c:ext>
            </c:extLst>
          </c:dPt>
          <c:dPt>
            <c:idx val="1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591-42D7-A2D3-123338233F1E}"/>
              </c:ext>
            </c:extLst>
          </c:dPt>
          <c:dPt>
            <c:idx val="1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591-42D7-A2D3-123338233F1E}"/>
              </c:ext>
            </c:extLst>
          </c:dPt>
          <c:dPt>
            <c:idx val="1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591-42D7-A2D3-123338233F1E}"/>
              </c:ext>
            </c:extLst>
          </c:dPt>
          <c:dPt>
            <c:idx val="1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E591-42D7-A2D3-123338233F1E}"/>
              </c:ext>
            </c:extLst>
          </c:dPt>
          <c:dPt>
            <c:idx val="1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E591-42D7-A2D3-123338233F1E}"/>
              </c:ext>
            </c:extLst>
          </c:dPt>
          <c:dPt>
            <c:idx val="1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E591-42D7-A2D3-123338233F1E}"/>
              </c:ext>
            </c:extLst>
          </c:dPt>
          <c:dPt>
            <c:idx val="1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E591-42D7-A2D3-123338233F1E}"/>
              </c:ext>
            </c:extLst>
          </c:dPt>
          <c:dPt>
            <c:idx val="1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E591-42D7-A2D3-123338233F1E}"/>
              </c:ext>
            </c:extLst>
          </c:dPt>
          <c:dPt>
            <c:idx val="2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E591-42D7-A2D3-123338233F1E}"/>
              </c:ext>
            </c:extLst>
          </c:dPt>
          <c:dPt>
            <c:idx val="2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E591-42D7-A2D3-123338233F1E}"/>
              </c:ext>
            </c:extLst>
          </c:dPt>
          <c:dPt>
            <c:idx val="2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E591-42D7-A2D3-123338233F1E}"/>
              </c:ext>
            </c:extLst>
          </c:dPt>
          <c:dPt>
            <c:idx val="2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E591-42D7-A2D3-123338233F1E}"/>
              </c:ext>
            </c:extLst>
          </c:dPt>
          <c:dPt>
            <c:idx val="2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E591-42D7-A2D3-123338233F1E}"/>
              </c:ext>
            </c:extLst>
          </c:dPt>
          <c:dPt>
            <c:idx val="25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E591-42D7-A2D3-123338233F1E}"/>
              </c:ext>
            </c:extLst>
          </c:dPt>
          <c:dPt>
            <c:idx val="26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E591-42D7-A2D3-123338233F1E}"/>
              </c:ext>
            </c:extLst>
          </c:dPt>
          <c:dPt>
            <c:idx val="27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E591-42D7-A2D3-123338233F1E}"/>
              </c:ext>
            </c:extLst>
          </c:dPt>
          <c:dPt>
            <c:idx val="28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E591-42D7-A2D3-123338233F1E}"/>
              </c:ext>
            </c:extLst>
          </c:dPt>
          <c:dPt>
            <c:idx val="29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E591-42D7-A2D3-123338233F1E}"/>
              </c:ext>
            </c:extLst>
          </c:dPt>
          <c:dPt>
            <c:idx val="30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E591-42D7-A2D3-123338233F1E}"/>
              </c:ext>
            </c:extLst>
          </c:dPt>
          <c:dPt>
            <c:idx val="31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E591-42D7-A2D3-123338233F1E}"/>
              </c:ext>
            </c:extLst>
          </c:dPt>
          <c:dPt>
            <c:idx val="32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E591-42D7-A2D3-123338233F1E}"/>
              </c:ext>
            </c:extLst>
          </c:dPt>
          <c:dPt>
            <c:idx val="33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E591-42D7-A2D3-123338233F1E}"/>
              </c:ext>
            </c:extLst>
          </c:dPt>
          <c:dPt>
            <c:idx val="34"/>
            <c:invertIfNegative val="0"/>
            <c:bubble3D val="0"/>
            <c:spPr>
              <a:solidFill>
                <a:srgbClr val="C21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E591-42D7-A2D3-123338233F1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'% of unknowns (2)'!$C$2:$AK$3</c:f>
              <c:multiLvlStrCache>
                <c:ptCount val="35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2025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2025</c:v>
                  </c:pt>
                  <c:pt idx="10">
                    <c:v>2021</c:v>
                  </c:pt>
                  <c:pt idx="11">
                    <c:v>2022</c:v>
                  </c:pt>
                  <c:pt idx="12">
                    <c:v>2023</c:v>
                  </c:pt>
                  <c:pt idx="13">
                    <c:v>2024</c:v>
                  </c:pt>
                  <c:pt idx="14">
                    <c:v>2025</c:v>
                  </c:pt>
                  <c:pt idx="15">
                    <c:v>2021</c:v>
                  </c:pt>
                  <c:pt idx="16">
                    <c:v>2022</c:v>
                  </c:pt>
                  <c:pt idx="17">
                    <c:v>2023</c:v>
                  </c:pt>
                  <c:pt idx="18">
                    <c:v>2024</c:v>
                  </c:pt>
                  <c:pt idx="19">
                    <c:v>2025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2025</c:v>
                  </c:pt>
                  <c:pt idx="25">
                    <c:v>2021</c:v>
                  </c:pt>
                  <c:pt idx="26">
                    <c:v>2022</c:v>
                  </c:pt>
                  <c:pt idx="27">
                    <c:v>2023</c:v>
                  </c:pt>
                  <c:pt idx="28">
                    <c:v>2024</c:v>
                  </c:pt>
                  <c:pt idx="29">
                    <c:v>2025</c:v>
                  </c:pt>
                  <c:pt idx="30">
                    <c:v>2021</c:v>
                  </c:pt>
                  <c:pt idx="31">
                    <c:v>2022</c:v>
                  </c:pt>
                  <c:pt idx="32">
                    <c:v>2023</c:v>
                  </c:pt>
                  <c:pt idx="33">
                    <c:v>2024</c:v>
                  </c:pt>
                  <c:pt idx="34">
                    <c:v>2025</c:v>
                  </c:pt>
                </c:lvl>
                <c:lvl>
                  <c:pt idx="0">
                    <c:v>ATH</c:v>
                  </c:pt>
                  <c:pt idx="5">
                    <c:v>GCDY</c:v>
                  </c:pt>
                  <c:pt idx="10">
                    <c:v>AB</c:v>
                  </c:pt>
                  <c:pt idx="15">
                    <c:v>GCDAB</c:v>
                  </c:pt>
                  <c:pt idx="20">
                    <c:v>DSW</c:v>
                  </c:pt>
                  <c:pt idx="25">
                    <c:v>GIC</c:v>
                  </c:pt>
                  <c:pt idx="30">
                    <c:v>GCIC</c:v>
                  </c:pt>
                </c:lvl>
              </c:multiLvlStrCache>
            </c:multiLvlStrRef>
          </c:cat>
          <c:val>
            <c:numRef>
              <c:f>'% of unknowns (2)'!$C$7:$AK$7</c:f>
              <c:numCache>
                <c:formatCode>0.0%</c:formatCode>
                <c:ptCount val="35"/>
                <c:pt idx="0">
                  <c:v>3.5000000000000003E-2</c:v>
                </c:pt>
                <c:pt idx="1">
                  <c:v>2.8000000000000001E-2</c:v>
                </c:pt>
                <c:pt idx="2">
                  <c:v>2.5999999999999999E-2</c:v>
                </c:pt>
                <c:pt idx="3">
                  <c:v>2.4E-2</c:v>
                </c:pt>
                <c:pt idx="4">
                  <c:v>2.3E-2</c:v>
                </c:pt>
                <c:pt idx="5">
                  <c:v>0.314</c:v>
                </c:pt>
                <c:pt idx="6">
                  <c:v>0.224</c:v>
                </c:pt>
                <c:pt idx="7">
                  <c:v>0.151</c:v>
                </c:pt>
                <c:pt idx="8">
                  <c:v>9.9000000000000005E-2</c:v>
                </c:pt>
                <c:pt idx="9">
                  <c:v>8.5999999999999993E-2</c:v>
                </c:pt>
                <c:pt idx="10">
                  <c:v>0.192</c:v>
                </c:pt>
                <c:pt idx="11">
                  <c:v>0.156</c:v>
                </c:pt>
                <c:pt idx="12">
                  <c:v>0.14299999999999999</c:v>
                </c:pt>
                <c:pt idx="13">
                  <c:v>0.112</c:v>
                </c:pt>
                <c:pt idx="14">
                  <c:v>0.104</c:v>
                </c:pt>
                <c:pt idx="15">
                  <c:v>0.161</c:v>
                </c:pt>
                <c:pt idx="16">
                  <c:v>0.113</c:v>
                </c:pt>
                <c:pt idx="17">
                  <c:v>8.6999999999999994E-2</c:v>
                </c:pt>
                <c:pt idx="18">
                  <c:v>6.4000000000000001E-2</c:v>
                </c:pt>
                <c:pt idx="19">
                  <c:v>6.2E-2</c:v>
                </c:pt>
                <c:pt idx="20">
                  <c:v>0.188</c:v>
                </c:pt>
                <c:pt idx="21">
                  <c:v>0.113</c:v>
                </c:pt>
                <c:pt idx="22">
                  <c:v>0.09</c:v>
                </c:pt>
                <c:pt idx="23">
                  <c:v>6.0999999999999999E-2</c:v>
                </c:pt>
                <c:pt idx="24">
                  <c:v>5.5E-2</c:v>
                </c:pt>
                <c:pt idx="25">
                  <c:v>0.26600000000000001</c:v>
                </c:pt>
                <c:pt idx="26">
                  <c:v>0.19800000000000001</c:v>
                </c:pt>
                <c:pt idx="27">
                  <c:v>0.14799999999999999</c:v>
                </c:pt>
                <c:pt idx="28">
                  <c:v>0.125</c:v>
                </c:pt>
                <c:pt idx="29">
                  <c:v>9.4E-2</c:v>
                </c:pt>
                <c:pt idx="30">
                  <c:v>0.27400000000000002</c:v>
                </c:pt>
                <c:pt idx="31">
                  <c:v>0.21</c:v>
                </c:pt>
                <c:pt idx="32">
                  <c:v>0.16900000000000001</c:v>
                </c:pt>
                <c:pt idx="33">
                  <c:v>0.13400000000000001</c:v>
                </c:pt>
                <c:pt idx="34">
                  <c:v>9.7000000000000003E-2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46-E591-42D7-A2D3-123338233F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944915007"/>
        <c:axId val="1944909599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'% of unknowns (2)'!$B$4</c15:sqref>
                        </c15:formulaRef>
                      </c:ext>
                    </c:extLst>
                    <c:strCache>
                      <c:ptCount val="1"/>
                      <c:pt idx="0">
                        <c:v>Ethnic Group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'% of unknowns (2)'!$C$4:$AK$4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5.7000000000000002E-2</c:v>
                      </c:pt>
                      <c:pt idx="1">
                        <c:v>5.1999999999999998E-2</c:v>
                      </c:pt>
                      <c:pt idx="2">
                        <c:v>4.7E-2</c:v>
                      </c:pt>
                      <c:pt idx="3">
                        <c:v>4.3999999999999997E-2</c:v>
                      </c:pt>
                      <c:pt idx="4">
                        <c:v>0.04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0.20399999999999999</c:v>
                      </c:pt>
                      <c:pt idx="8">
                        <c:v>0.13500000000000001</c:v>
                      </c:pt>
                      <c:pt idx="9">
                        <c:v>0.11799999999999999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0.13300000000000001</c:v>
                      </c:pt>
                      <c:pt idx="14">
                        <c:v>0.124</c:v>
                      </c:pt>
                      <c:pt idx="15">
                        <c:v>0.159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7.6999999999999999E-2</c:v>
                      </c:pt>
                      <c:pt idx="19">
                        <c:v>7.0000000000000007E-2</c:v>
                      </c:pt>
                      <c:pt idx="20">
                        <c:v>0.19800000000000001</c:v>
                      </c:pt>
                      <c:pt idx="21">
                        <c:v>0.16800000000000001</c:v>
                      </c:pt>
                      <c:pt idx="22">
                        <c:v>0.13600000000000001</c:v>
                      </c:pt>
                      <c:pt idx="23">
                        <c:v>8.8999999999999996E-2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0.19600000000000001</c:v>
                      </c:pt>
                      <c:pt idx="29">
                        <c:v>0.13200000000000001</c:v>
                      </c:pt>
                      <c:pt idx="30">
                        <c:v>0.27</c:v>
                      </c:pt>
                      <c:pt idx="31">
                        <c:v>0.24099999999999999</c:v>
                      </c:pt>
                      <c:pt idx="32">
                        <c:v>0.20200000000000001</c:v>
                      </c:pt>
                      <c:pt idx="33">
                        <c:v>0.183</c:v>
                      </c:pt>
                      <c:pt idx="34">
                        <c:v>0.14199999999999999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7-E591-42D7-A2D3-123338233F1E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(2)'!$B$5</c15:sqref>
                        </c15:formulaRef>
                      </c:ext>
                    </c:extLst>
                    <c:strCache>
                      <c:ptCount val="1"/>
                      <c:pt idx="0">
                        <c:v>Nationality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(2)'!$C$5:$AK$5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5.3999999999999999E-2</c:v>
                      </c:pt>
                      <c:pt idx="1">
                        <c:v>4.9000000000000002E-2</c:v>
                      </c:pt>
                      <c:pt idx="2">
                        <c:v>4.4999999999999998E-2</c:v>
                      </c:pt>
                      <c:pt idx="3">
                        <c:v>4.1000000000000002E-2</c:v>
                      </c:pt>
                      <c:pt idx="4">
                        <c:v>3.7999999999999999E-2</c:v>
                      </c:pt>
                      <c:pt idx="5">
                        <c:v>0.311</c:v>
                      </c:pt>
                      <c:pt idx="6">
                        <c:v>0.25800000000000001</c:v>
                      </c:pt>
                      <c:pt idx="7">
                        <c:v>0.20300000000000001</c:v>
                      </c:pt>
                      <c:pt idx="8">
                        <c:v>0.13400000000000001</c:v>
                      </c:pt>
                      <c:pt idx="9">
                        <c:v>0.11700000000000001</c:v>
                      </c:pt>
                      <c:pt idx="10">
                        <c:v>0.20200000000000001</c:v>
                      </c:pt>
                      <c:pt idx="11">
                        <c:v>0.185</c:v>
                      </c:pt>
                      <c:pt idx="12">
                        <c:v>0.17100000000000001</c:v>
                      </c:pt>
                      <c:pt idx="13">
                        <c:v>0.13400000000000001</c:v>
                      </c:pt>
                      <c:pt idx="14">
                        <c:v>0.124</c:v>
                      </c:pt>
                      <c:pt idx="15">
                        <c:v>0.158</c:v>
                      </c:pt>
                      <c:pt idx="16">
                        <c:v>0.13400000000000001</c:v>
                      </c:pt>
                      <c:pt idx="17">
                        <c:v>0.106</c:v>
                      </c:pt>
                      <c:pt idx="18">
                        <c:v>7.5999999999999998E-2</c:v>
                      </c:pt>
                      <c:pt idx="19">
                        <c:v>7.0999999999999994E-2</c:v>
                      </c:pt>
                      <c:pt idx="20">
                        <c:v>0.2</c:v>
                      </c:pt>
                      <c:pt idx="21">
                        <c:v>0.16900000000000001</c:v>
                      </c:pt>
                      <c:pt idx="22">
                        <c:v>0.13700000000000001</c:v>
                      </c:pt>
                      <c:pt idx="23">
                        <c:v>0.09</c:v>
                      </c:pt>
                      <c:pt idx="24">
                        <c:v>8.1000000000000003E-2</c:v>
                      </c:pt>
                      <c:pt idx="25">
                        <c:v>0.27700000000000002</c:v>
                      </c:pt>
                      <c:pt idx="26">
                        <c:v>0.25900000000000001</c:v>
                      </c:pt>
                      <c:pt idx="27">
                        <c:v>0.21</c:v>
                      </c:pt>
                      <c:pt idx="28">
                        <c:v>0.19900000000000001</c:v>
                      </c:pt>
                      <c:pt idx="29">
                        <c:v>0.13500000000000001</c:v>
                      </c:pt>
                      <c:pt idx="30">
                        <c:v>0.27</c:v>
                      </c:pt>
                      <c:pt idx="31">
                        <c:v>0.24299999999999999</c:v>
                      </c:pt>
                      <c:pt idx="32">
                        <c:v>0.20399999999999999</c:v>
                      </c:pt>
                      <c:pt idx="33">
                        <c:v>0.187</c:v>
                      </c:pt>
                      <c:pt idx="34">
                        <c:v>0.14199999999999999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8-E591-42D7-A2D3-123338233F1E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(2)'!$B$6</c15:sqref>
                        </c15:formulaRef>
                      </c:ext>
                    </c:extLst>
                    <c:strCache>
                      <c:ptCount val="1"/>
                      <c:pt idx="0">
                        <c:v>Welsh speaker </c:v>
                      </c:pt>
                    </c:strCache>
                  </c:strRef>
                </c:tx>
                <c:spPr>
                  <a:solidFill>
                    <a:srgbClr val="E30713"/>
                  </a:solidFill>
                  <a:ln>
                    <a:noFill/>
                  </a:ln>
                  <a:effectLst/>
                </c:spPr>
                <c:invertIfNegative val="0"/>
                <c:dPt>
                  <c:idx val="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E591-42D7-A2D3-123338233F1E}"/>
                    </c:ext>
                  </c:extLst>
                </c:dPt>
                <c:dPt>
                  <c:idx val="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E591-42D7-A2D3-123338233F1E}"/>
                    </c:ext>
                  </c:extLst>
                </c:dPt>
                <c:dPt>
                  <c:idx val="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E591-42D7-A2D3-123338233F1E}"/>
                    </c:ext>
                  </c:extLst>
                </c:dPt>
                <c:dPt>
                  <c:idx val="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E591-42D7-A2D3-123338233F1E}"/>
                    </c:ext>
                  </c:extLst>
                </c:dPt>
                <c:dPt>
                  <c:idx val="1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E591-42D7-A2D3-123338233F1E}"/>
                    </c:ext>
                  </c:extLst>
                </c:dPt>
                <c:dPt>
                  <c:idx val="1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4-E591-42D7-A2D3-123338233F1E}"/>
                    </c:ext>
                  </c:extLst>
                </c:dPt>
                <c:dPt>
                  <c:idx val="1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6-E591-42D7-A2D3-123338233F1E}"/>
                    </c:ext>
                  </c:extLst>
                </c:dPt>
                <c:dPt>
                  <c:idx val="1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8-E591-42D7-A2D3-123338233F1E}"/>
                    </c:ext>
                  </c:extLst>
                </c:dPt>
                <c:dPt>
                  <c:idx val="2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A-E591-42D7-A2D3-123338233F1E}"/>
                    </c:ext>
                  </c:extLst>
                </c:dPt>
                <c:dPt>
                  <c:idx val="2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C-E591-42D7-A2D3-123338233F1E}"/>
                    </c:ext>
                  </c:extLst>
                </c:dPt>
                <c:dPt>
                  <c:idx val="28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E-E591-42D7-A2D3-123338233F1E}"/>
                    </c:ext>
                  </c:extLst>
                </c:dPt>
                <c:dPt>
                  <c:idx val="29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0-E591-42D7-A2D3-123338233F1E}"/>
                    </c:ext>
                  </c:extLst>
                </c:dPt>
                <c:dPt>
                  <c:idx val="33"/>
                  <c:invertIfNegative val="0"/>
                  <c:bubble3D val="0"/>
                  <c:spPr>
                    <a:solidFill>
                      <a:srgbClr val="017A37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2-E591-42D7-A2D3-123338233F1E}"/>
                    </c:ext>
                  </c:extLst>
                </c:dPt>
                <c:dPt>
                  <c:idx val="34"/>
                  <c:invertIfNegative val="0"/>
                  <c:bubble3D val="0"/>
                  <c:spPr>
                    <a:solidFill>
                      <a:srgbClr val="33637C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64-E591-42D7-A2D3-123338233F1E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(2)'!$C$2:$AK$3</c15:sqref>
                        </c15:formulaRef>
                      </c:ext>
                    </c:extLst>
                    <c:multiLvlStrCache>
                      <c:ptCount val="35"/>
                      <c:lvl>
                        <c:pt idx="0">
                          <c:v>2021</c:v>
                        </c:pt>
                        <c:pt idx="1">
                          <c:v>2022</c:v>
                        </c:pt>
                        <c:pt idx="2">
                          <c:v>2023</c:v>
                        </c:pt>
                        <c:pt idx="3">
                          <c:v>2024</c:v>
                        </c:pt>
                        <c:pt idx="4">
                          <c:v>2025</c:v>
                        </c:pt>
                        <c:pt idx="5">
                          <c:v>2021</c:v>
                        </c:pt>
                        <c:pt idx="6">
                          <c:v>2022</c:v>
                        </c:pt>
                        <c:pt idx="7">
                          <c:v>2023</c:v>
                        </c:pt>
                        <c:pt idx="8">
                          <c:v>2024</c:v>
                        </c:pt>
                        <c:pt idx="9">
                          <c:v>2025</c:v>
                        </c:pt>
                        <c:pt idx="10">
                          <c:v>2021</c:v>
                        </c:pt>
                        <c:pt idx="11">
                          <c:v>2022</c:v>
                        </c:pt>
                        <c:pt idx="12">
                          <c:v>2023</c:v>
                        </c:pt>
                        <c:pt idx="13">
                          <c:v>2024</c:v>
                        </c:pt>
                        <c:pt idx="14">
                          <c:v>2025</c:v>
                        </c:pt>
                        <c:pt idx="15">
                          <c:v>2021</c:v>
                        </c:pt>
                        <c:pt idx="16">
                          <c:v>2022</c:v>
                        </c:pt>
                        <c:pt idx="17">
                          <c:v>2023</c:v>
                        </c:pt>
                        <c:pt idx="18">
                          <c:v>2024</c:v>
                        </c:pt>
                        <c:pt idx="19">
                          <c:v>2025</c:v>
                        </c:pt>
                        <c:pt idx="20">
                          <c:v>2021</c:v>
                        </c:pt>
                        <c:pt idx="21">
                          <c:v>2022</c:v>
                        </c:pt>
                        <c:pt idx="22">
                          <c:v>2023</c:v>
                        </c:pt>
                        <c:pt idx="23">
                          <c:v>2024</c:v>
                        </c:pt>
                        <c:pt idx="24">
                          <c:v>2025</c:v>
                        </c:pt>
                        <c:pt idx="25">
                          <c:v>2021</c:v>
                        </c:pt>
                        <c:pt idx="26">
                          <c:v>2022</c:v>
                        </c:pt>
                        <c:pt idx="27">
                          <c:v>2023</c:v>
                        </c:pt>
                        <c:pt idx="28">
                          <c:v>2024</c:v>
                        </c:pt>
                        <c:pt idx="29">
                          <c:v>2025</c:v>
                        </c:pt>
                        <c:pt idx="30">
                          <c:v>2021</c:v>
                        </c:pt>
                        <c:pt idx="31">
                          <c:v>2022</c:v>
                        </c:pt>
                        <c:pt idx="32">
                          <c:v>2023</c:v>
                        </c:pt>
                        <c:pt idx="33">
                          <c:v>2024</c:v>
                        </c:pt>
                        <c:pt idx="34">
                          <c:v>2025</c:v>
                        </c:pt>
                      </c:lvl>
                      <c:lvl>
                        <c:pt idx="0">
                          <c:v>ATH</c:v>
                        </c:pt>
                        <c:pt idx="5">
                          <c:v>GCDY</c:v>
                        </c:pt>
                        <c:pt idx="10">
                          <c:v>AB</c:v>
                        </c:pt>
                        <c:pt idx="15">
                          <c:v>GCDAB</c:v>
                        </c:pt>
                        <c:pt idx="20">
                          <c:v>DSW</c:v>
                        </c:pt>
                        <c:pt idx="25">
                          <c:v>GIC</c:v>
                        </c:pt>
                        <c:pt idx="30">
                          <c:v>GCIC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'% of unknowns (2)'!$C$6:$AK$6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3.5000000000000003E-2</c:v>
                      </c:pt>
                      <c:pt idx="1">
                        <c:v>2.8000000000000001E-2</c:v>
                      </c:pt>
                      <c:pt idx="2">
                        <c:v>2.5000000000000001E-2</c:v>
                      </c:pt>
                      <c:pt idx="3">
                        <c:v>2.4E-2</c:v>
                      </c:pt>
                      <c:pt idx="4">
                        <c:v>2.1999999999999999E-2</c:v>
                      </c:pt>
                      <c:pt idx="5">
                        <c:v>0.311</c:v>
                      </c:pt>
                      <c:pt idx="6">
                        <c:v>0.222</c:v>
                      </c:pt>
                      <c:pt idx="7">
                        <c:v>0.15</c:v>
                      </c:pt>
                      <c:pt idx="8">
                        <c:v>9.8000000000000004E-2</c:v>
                      </c:pt>
                      <c:pt idx="9">
                        <c:v>8.5000000000000006E-2</c:v>
                      </c:pt>
                      <c:pt idx="10">
                        <c:v>0.192</c:v>
                      </c:pt>
                      <c:pt idx="11">
                        <c:v>0.156</c:v>
                      </c:pt>
                      <c:pt idx="12">
                        <c:v>0.14299999999999999</c:v>
                      </c:pt>
                      <c:pt idx="13">
                        <c:v>0.112</c:v>
                      </c:pt>
                      <c:pt idx="14">
                        <c:v>0.104</c:v>
                      </c:pt>
                      <c:pt idx="15">
                        <c:v>0.16200000000000001</c:v>
                      </c:pt>
                      <c:pt idx="16">
                        <c:v>0.114</c:v>
                      </c:pt>
                      <c:pt idx="17">
                        <c:v>8.6999999999999994E-2</c:v>
                      </c:pt>
                      <c:pt idx="18">
                        <c:v>6.4000000000000001E-2</c:v>
                      </c:pt>
                      <c:pt idx="19">
                        <c:v>6.2E-2</c:v>
                      </c:pt>
                      <c:pt idx="20">
                        <c:v>0.186</c:v>
                      </c:pt>
                      <c:pt idx="21">
                        <c:v>0.112</c:v>
                      </c:pt>
                      <c:pt idx="22">
                        <c:v>9.2999999999999999E-2</c:v>
                      </c:pt>
                      <c:pt idx="23">
                        <c:v>6.0999999999999999E-2</c:v>
                      </c:pt>
                      <c:pt idx="24">
                        <c:v>5.5E-2</c:v>
                      </c:pt>
                      <c:pt idx="25">
                        <c:v>0.26100000000000001</c:v>
                      </c:pt>
                      <c:pt idx="26">
                        <c:v>0.19500000000000001</c:v>
                      </c:pt>
                      <c:pt idx="27">
                        <c:v>0.14499999999999999</c:v>
                      </c:pt>
                      <c:pt idx="28">
                        <c:v>0.123</c:v>
                      </c:pt>
                      <c:pt idx="29">
                        <c:v>9.1999999999999998E-2</c:v>
                      </c:pt>
                      <c:pt idx="30">
                        <c:v>0.27300000000000002</c:v>
                      </c:pt>
                      <c:pt idx="31">
                        <c:v>0.21</c:v>
                      </c:pt>
                      <c:pt idx="32">
                        <c:v>0.16900000000000001</c:v>
                      </c:pt>
                      <c:pt idx="33">
                        <c:v>0.13400000000000001</c:v>
                      </c:pt>
                      <c:pt idx="34">
                        <c:v>9.7000000000000003E-2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65-E591-42D7-A2D3-123338233F1E}"/>
                  </c:ext>
                </c:extLst>
              </c15:ser>
            </c15:filteredBarSeries>
          </c:ext>
        </c:extLst>
      </c:barChart>
      <c:catAx>
        <c:axId val="194491500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44909599"/>
        <c:crosses val="autoZero"/>
        <c:auto val="1"/>
        <c:lblAlgn val="ctr"/>
        <c:lblOffset val="100"/>
        <c:noMultiLvlLbl val="0"/>
      </c:catAx>
      <c:valAx>
        <c:axId val="1944909599"/>
        <c:scaling>
          <c:orientation val="minMax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4491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cy-GB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65160775639511"/>
          <c:y val="0.25437729658792652"/>
          <c:w val="0.4062093996062992"/>
          <c:h val="0.64993503937007879"/>
        </c:manualLayout>
      </c:layout>
      <c:doughnutChart>
        <c:varyColors val="1"/>
        <c:ser>
          <c:idx val="0"/>
          <c:order val="0"/>
          <c:tx>
            <c:strRef>
              <c:f>Gender!$A$16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2A-46C2-94F7-F7C16087658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2A-46C2-94F7-F7C16087658B}"/>
              </c:ext>
            </c:extLst>
          </c:dPt>
          <c:dPt>
            <c:idx val="2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2A-46C2-94F7-F7C16087658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y-GB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52A-46C2-94F7-F7C16087658B}"/>
                </c:ext>
              </c:extLst>
            </c:dLbl>
            <c:dLbl>
              <c:idx val="2"/>
              <c:layout>
                <c:manualLayout>
                  <c:x val="0"/>
                  <c:y val="-0.120450240225638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52A-46C2-94F7-F7C1608765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(Gender!$C$2,Gender!$E$2,Gender!$G$2)</c:f>
              <c:strCache>
                <c:ptCount val="3"/>
                <c:pt idx="0">
                  <c:v>Benyw</c:v>
                </c:pt>
                <c:pt idx="1">
                  <c:v>Gwryw</c:v>
                </c:pt>
                <c:pt idx="2">
                  <c:v>Heb ei nodi</c:v>
                </c:pt>
              </c:strCache>
              <c:extLst/>
            </c:strRef>
          </c:cat>
          <c:val>
            <c:numRef>
              <c:f>(Gender!$C$16,Gender!$E$16,Gender!$G$16)</c:f>
              <c:numCache>
                <c:formatCode>0.0%</c:formatCode>
                <c:ptCount val="3"/>
                <c:pt idx="0">
                  <c:v>0.77723773614547698</c:v>
                </c:pt>
                <c:pt idx="1">
                  <c:v>0.22144652605946299</c:v>
                </c:pt>
                <c:pt idx="2">
                  <c:v>1.3157377950591099E-3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652A-46C2-94F7-F7C1608765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5480410042365"/>
          <c:y val="0.91338521249000448"/>
          <c:w val="0.51292363845144362"/>
          <c:h val="8.54314304461942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504981768043176E-2"/>
          <c:y val="0.17603549295554091"/>
          <c:w val="0.93888888888888888"/>
          <c:h val="0.62083880081016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Age!$B$18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Age!$B$32</c:f>
              <c:numCache>
                <c:formatCode>0.0%</c:formatCode>
                <c:ptCount val="1"/>
                <c:pt idx="0">
                  <c:v>0.21891323985703601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5C-414E-9229-E2CE7F5EF0BA}"/>
            </c:ext>
          </c:extLst>
        </c:ser>
        <c:ser>
          <c:idx val="1"/>
          <c:order val="1"/>
          <c:tx>
            <c:strRef>
              <c:f>Age!$C$18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Age!$C$32</c:f>
              <c:numCache>
                <c:formatCode>0.0%</c:formatCode>
                <c:ptCount val="1"/>
                <c:pt idx="0">
                  <c:v>0.24244923608656399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5C-414E-9229-E2CE7F5EF0BA}"/>
            </c:ext>
          </c:extLst>
        </c:ser>
        <c:ser>
          <c:idx val="2"/>
          <c:order val="2"/>
          <c:tx>
            <c:strRef>
              <c:f>Age!$D$18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rgbClr val="A811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Age!$D$32</c:f>
              <c:numCache>
                <c:formatCode>0.0%</c:formatCode>
                <c:ptCount val="1"/>
                <c:pt idx="0">
                  <c:v>0.24325438906562999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5C-414E-9229-E2CE7F5EF0BA}"/>
            </c:ext>
          </c:extLst>
        </c:ser>
        <c:ser>
          <c:idx val="3"/>
          <c:order val="3"/>
          <c:tx>
            <c:strRef>
              <c:f>Age!$E$18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Age!$E$32</c:f>
              <c:numCache>
                <c:formatCode>0.0%</c:formatCode>
                <c:ptCount val="1"/>
                <c:pt idx="0">
                  <c:v>0.21157849259652001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5C-414E-9229-E2CE7F5EF0BA}"/>
            </c:ext>
          </c:extLst>
        </c:ser>
        <c:ser>
          <c:idx val="4"/>
          <c:order val="4"/>
          <c:tx>
            <c:strRef>
              <c:f>Age!$F$18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Age!$A$32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Age!$F$32</c:f>
              <c:numCache>
                <c:formatCode>0.0%</c:formatCode>
                <c:ptCount val="1"/>
                <c:pt idx="0">
                  <c:v>8.3804642394250006E-2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5C-414E-9229-E2CE7F5EF0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7"/>
        <c:overlap val="-40"/>
        <c:axId val="1934531184"/>
        <c:axId val="1934526608"/>
      </c:barChart>
      <c:catAx>
        <c:axId val="1934531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34526608"/>
        <c:crosses val="autoZero"/>
        <c:auto val="1"/>
        <c:lblAlgn val="ctr"/>
        <c:lblOffset val="100"/>
        <c:noMultiLvlLbl val="0"/>
      </c:catAx>
      <c:valAx>
        <c:axId val="193452660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3453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7148412063756535E-2"/>
          <c:y val="0.8170968212306795"/>
          <c:w val="0.91513285828523827"/>
          <c:h val="0.182903178769320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0"/>
        <a:lstStyle/>
        <a:p>
          <a:pPr algn="just"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187012482530545E-2"/>
          <c:y val="7.9772162517233139E-2"/>
          <c:w val="0.9309894956520256"/>
          <c:h val="0.8476260300320761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Age!$B$18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BF-464C-A3C6-3F3002D87B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Age!$B$19:$B$31</c:f>
              <c:numCache>
                <c:formatCode>0.0%</c:formatCode>
                <c:ptCount val="13"/>
                <c:pt idx="0">
                  <c:v>0.150513242216299</c:v>
                </c:pt>
                <c:pt idx="1">
                  <c:v>0.31832545165297399</c:v>
                </c:pt>
                <c:pt idx="2">
                  <c:v>2.77008310249307E-3</c:v>
                </c:pt>
                <c:pt idx="3">
                  <c:v>5.7680631451123301E-2</c:v>
                </c:pt>
                <c:pt idx="4">
                  <c:v>0.16728551885870599</c:v>
                </c:pt>
                <c:pt idx="5">
                  <c:v>4.2253521126760597E-2</c:v>
                </c:pt>
                <c:pt idx="6">
                  <c:v>8.3479276123759494E-2</c:v>
                </c:pt>
                <c:pt idx="7">
                  <c:v>0.134615384615385</c:v>
                </c:pt>
                <c:pt idx="8">
                  <c:v>0.237482117310443</c:v>
                </c:pt>
                <c:pt idx="9">
                  <c:v>7.6961770623742501E-2</c:v>
                </c:pt>
                <c:pt idx="10">
                  <c:v>0.28664731494920198</c:v>
                </c:pt>
                <c:pt idx="11">
                  <c:v>7.2164948453608199E-2</c:v>
                </c:pt>
                <c:pt idx="12">
                  <c:v>0.214035087719298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BF-464C-A3C6-3F3002D87B31}"/>
            </c:ext>
          </c:extLst>
        </c:ser>
        <c:ser>
          <c:idx val="1"/>
          <c:order val="1"/>
          <c:tx>
            <c:strRef>
              <c:f>Age!$C$18</c:f>
              <c:strCache>
                <c:ptCount val="1"/>
                <c:pt idx="0">
                  <c:v>30 i 39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Age!$C$19:$C$31</c:f>
              <c:numCache>
                <c:formatCode>0.0%</c:formatCode>
                <c:ptCount val="13"/>
                <c:pt idx="0">
                  <c:v>0.28211308342312702</c:v>
                </c:pt>
                <c:pt idx="1">
                  <c:v>0.22049818031250701</c:v>
                </c:pt>
                <c:pt idx="2">
                  <c:v>0.10803324099723</c:v>
                </c:pt>
                <c:pt idx="3">
                  <c:v>0.20157862780813601</c:v>
                </c:pt>
                <c:pt idx="4">
                  <c:v>0.22024623803009599</c:v>
                </c:pt>
                <c:pt idx="5">
                  <c:v>0.140845070422535</c:v>
                </c:pt>
                <c:pt idx="6">
                  <c:v>0.23671920607121999</c:v>
                </c:pt>
                <c:pt idx="7">
                  <c:v>0.28418803418803401</c:v>
                </c:pt>
                <c:pt idx="8">
                  <c:v>0.294706723891273</c:v>
                </c:pt>
                <c:pt idx="9">
                  <c:v>0.24446680080482899</c:v>
                </c:pt>
                <c:pt idx="10">
                  <c:v>0.24310595065311999</c:v>
                </c:pt>
                <c:pt idx="11">
                  <c:v>0.30927835051546398</c:v>
                </c:pt>
                <c:pt idx="12">
                  <c:v>0.31578947368421101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BF-464C-A3C6-3F3002D87B31}"/>
            </c:ext>
          </c:extLst>
        </c:ser>
        <c:ser>
          <c:idx val="2"/>
          <c:order val="2"/>
          <c:tx>
            <c:strRef>
              <c:f>Age!$D$18</c:f>
              <c:strCache>
                <c:ptCount val="1"/>
                <c:pt idx="0">
                  <c:v>40 i 49</c:v>
                </c:pt>
              </c:strCache>
            </c:strRef>
          </c:tx>
          <c:spPr>
            <a:solidFill>
              <a:srgbClr val="A8117C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1.79248554448892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BF-464C-A3C6-3F3002D87B31}"/>
                </c:ext>
              </c:extLst>
            </c:dLbl>
            <c:dLbl>
              <c:idx val="2"/>
              <c:layout>
                <c:manualLayout>
                  <c:x val="2.0682525513333768E-2"/>
                  <c:y val="-1.29746083139057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4BF-464C-A3C6-3F3002D87B31}"/>
                </c:ext>
              </c:extLst>
            </c:dLbl>
            <c:dLbl>
              <c:idx val="4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BF-464C-A3C6-3F3002D87B31}"/>
                </c:ext>
              </c:extLst>
            </c:dLbl>
            <c:dLbl>
              <c:idx val="5"/>
              <c:layout>
                <c:manualLayout>
                  <c:x val="2.068252551333376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4BF-464C-A3C6-3F3002D87B31}"/>
                </c:ext>
              </c:extLst>
            </c:dLbl>
            <c:dLbl>
              <c:idx val="6"/>
              <c:layout>
                <c:manualLayout>
                  <c:x val="3.171320578711178E-2"/>
                  <c:y val="5.189843325562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4BF-464C-A3C6-3F3002D87B31}"/>
                </c:ext>
              </c:extLst>
            </c:dLbl>
            <c:dLbl>
              <c:idx val="7"/>
              <c:layout>
                <c:manualLayout>
                  <c:x val="2.06825255133335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4BF-464C-A3C6-3F3002D87B31}"/>
                </c:ext>
              </c:extLst>
            </c:dLbl>
            <c:dLbl>
              <c:idx val="8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4BF-464C-A3C6-3F3002D87B31}"/>
                </c:ext>
              </c:extLst>
            </c:dLbl>
            <c:dLbl>
              <c:idx val="9"/>
              <c:layout>
                <c:manualLayout>
                  <c:x val="2.0682525513333768E-2"/>
                  <c:y val="1.03796866511245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4BF-464C-A3C6-3F3002D87B31}"/>
                </c:ext>
              </c:extLst>
            </c:dLbl>
            <c:dLbl>
              <c:idx val="10"/>
              <c:layout>
                <c:manualLayout>
                  <c:x val="2.06825255133337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4BF-464C-A3C6-3F3002D87B31}"/>
                </c:ext>
              </c:extLst>
            </c:dLbl>
            <c:dLbl>
              <c:idx val="11"/>
              <c:layout>
                <c:manualLayout>
                  <c:x val="1.9303690479111516E-2"/>
                  <c:y val="2.229020735465391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4BF-464C-A3C6-3F3002D87B31}"/>
                </c:ext>
              </c:extLst>
            </c:dLbl>
            <c:dLbl>
              <c:idx val="12"/>
              <c:layout>
                <c:manualLayout>
                  <c:x val="2.4819030616000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4BF-464C-A3C6-3F3002D87B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Age!$D$19:$D$31</c:f>
              <c:numCache>
                <c:formatCode>0.0%</c:formatCode>
                <c:ptCount val="13"/>
                <c:pt idx="0">
                  <c:v>0.289684115011626</c:v>
                </c:pt>
                <c:pt idx="1">
                  <c:v>0.19879268638176401</c:v>
                </c:pt>
                <c:pt idx="2">
                  <c:v>0.382271468144044</c:v>
                </c:pt>
                <c:pt idx="3">
                  <c:v>0.27459016393442598</c:v>
                </c:pt>
                <c:pt idx="4">
                  <c:v>0.22786789134258401</c:v>
                </c:pt>
                <c:pt idx="5">
                  <c:v>0.21830985915493001</c:v>
                </c:pt>
                <c:pt idx="6">
                  <c:v>0.28254524226503203</c:v>
                </c:pt>
                <c:pt idx="7">
                  <c:v>0.29059829059829101</c:v>
                </c:pt>
                <c:pt idx="8">
                  <c:v>0.248927038626609</c:v>
                </c:pt>
                <c:pt idx="9">
                  <c:v>0.30684104627766601</c:v>
                </c:pt>
                <c:pt idx="10">
                  <c:v>0.20319303338171299</c:v>
                </c:pt>
                <c:pt idx="11">
                  <c:v>0.30927835051546398</c:v>
                </c:pt>
                <c:pt idx="12">
                  <c:v>0.221052631578947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4BF-464C-A3C6-3F3002D87B31}"/>
            </c:ext>
          </c:extLst>
        </c:ser>
        <c:ser>
          <c:idx val="3"/>
          <c:order val="3"/>
          <c:tx>
            <c:strRef>
              <c:f>Age!$E$18</c:f>
              <c:strCache>
                <c:ptCount val="1"/>
                <c:pt idx="0">
                  <c:v>50 i 59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Age!$E$19:$E$31</c:f>
              <c:numCache>
                <c:formatCode>0.0%</c:formatCode>
                <c:ptCount val="13"/>
                <c:pt idx="0">
                  <c:v>0.22395508421709301</c:v>
                </c:pt>
                <c:pt idx="1">
                  <c:v>0.18297121189007801</c:v>
                </c:pt>
                <c:pt idx="2">
                  <c:v>0.37673130193905802</c:v>
                </c:pt>
                <c:pt idx="3">
                  <c:v>0.29811778992106902</c:v>
                </c:pt>
                <c:pt idx="4">
                  <c:v>0.22689075630252101</c:v>
                </c:pt>
                <c:pt idx="5">
                  <c:v>0.33098591549295803</c:v>
                </c:pt>
                <c:pt idx="6">
                  <c:v>0.24985405720957399</c:v>
                </c:pt>
                <c:pt idx="7">
                  <c:v>0.22008547008547</c:v>
                </c:pt>
                <c:pt idx="8">
                  <c:v>0.15450643776824</c:v>
                </c:pt>
                <c:pt idx="9">
                  <c:v>0.27313883299798802</c:v>
                </c:pt>
                <c:pt idx="10">
                  <c:v>0.16110304789550101</c:v>
                </c:pt>
                <c:pt idx="11">
                  <c:v>0.19587628865979401</c:v>
                </c:pt>
                <c:pt idx="12">
                  <c:v>0.168421052631579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14BF-464C-A3C6-3F3002D87B31}"/>
            </c:ext>
          </c:extLst>
        </c:ser>
        <c:ser>
          <c:idx val="4"/>
          <c:order val="4"/>
          <c:tx>
            <c:strRef>
              <c:f>Age!$F$18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Age!$F$19:$F$31</c:f>
              <c:numCache>
                <c:formatCode>0.0%</c:formatCode>
                <c:ptCount val="13"/>
                <c:pt idx="0">
                  <c:v>5.3734475131855003E-2</c:v>
                </c:pt>
                <c:pt idx="1">
                  <c:v>7.9412469762677906E-2</c:v>
                </c:pt>
                <c:pt idx="2">
                  <c:v>0.13019390581717499</c:v>
                </c:pt>
                <c:pt idx="3">
                  <c:v>0.168032786885246</c:v>
                </c:pt>
                <c:pt idx="4">
                  <c:v>0.15770959546609301</c:v>
                </c:pt>
                <c:pt idx="5">
                  <c:v>0.26760563380281699</c:v>
                </c:pt>
                <c:pt idx="6">
                  <c:v>0.147402218330414</c:v>
                </c:pt>
                <c:pt idx="7">
                  <c:v>7.0512820512820498E-2</c:v>
                </c:pt>
                <c:pt idx="8">
                  <c:v>6.43776824034335E-2</c:v>
                </c:pt>
                <c:pt idx="9">
                  <c:v>9.85915492957746E-2</c:v>
                </c:pt>
                <c:pt idx="10">
                  <c:v>0.10595065312046401</c:v>
                </c:pt>
                <c:pt idx="11">
                  <c:v>0.11340206185567001</c:v>
                </c:pt>
                <c:pt idx="12">
                  <c:v>8.0701754385964899E-2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4BF-464C-A3C6-3F3002D87B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1957271440"/>
        <c:axId val="1957273520"/>
      </c:barChart>
      <c:catAx>
        <c:axId val="1957271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57273520"/>
        <c:crosses val="autoZero"/>
        <c:auto val="1"/>
        <c:lblAlgn val="ctr"/>
        <c:lblOffset val="100"/>
        <c:noMultiLvlLbl val="0"/>
      </c:catAx>
      <c:valAx>
        <c:axId val="1957273520"/>
        <c:scaling>
          <c:orientation val="minMax"/>
          <c:max val="1"/>
        </c:scaling>
        <c:delete val="1"/>
        <c:axPos val="t"/>
        <c:numFmt formatCode="0%" sourceLinked="1"/>
        <c:majorTickMark val="none"/>
        <c:minorTickMark val="none"/>
        <c:tickLblPos val="nextTo"/>
        <c:crossAx val="195727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393711810507854"/>
          <c:y val="0.92680731567792207"/>
          <c:w val="0.3121257637898428"/>
          <c:h val="7.31927110577927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0.10246564873195539"/>
          <c:w val="0.9770833333333333"/>
          <c:h val="0.7260399432661056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Ethnicity!$B$18</c:f>
              <c:strCache>
                <c:ptCount val="1"/>
                <c:pt idx="0">
                  <c:v>Gwyn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Ethnicity!$B$19:$B$31</c:f>
              <c:numCache>
                <c:formatCode>0.0%</c:formatCode>
                <c:ptCount val="13"/>
                <c:pt idx="0">
                  <c:v>0.92721034424091198</c:v>
                </c:pt>
                <c:pt idx="1">
                  <c:v>0.789461067404712</c:v>
                </c:pt>
                <c:pt idx="2">
                  <c:v>0.72576177285318599</c:v>
                </c:pt>
                <c:pt idx="3">
                  <c:v>0.80722525804492995</c:v>
                </c:pt>
                <c:pt idx="4">
                  <c:v>0.83193277310924396</c:v>
                </c:pt>
                <c:pt idx="5">
                  <c:v>0.58450704225352101</c:v>
                </c:pt>
                <c:pt idx="6">
                  <c:v>0.87244600116754201</c:v>
                </c:pt>
                <c:pt idx="7">
                  <c:v>0.80128205128205099</c:v>
                </c:pt>
                <c:pt idx="8">
                  <c:v>0.806866952789699</c:v>
                </c:pt>
                <c:pt idx="9">
                  <c:v>0.85714285714285698</c:v>
                </c:pt>
                <c:pt idx="10">
                  <c:v>0.83091436865021795</c:v>
                </c:pt>
                <c:pt idx="11">
                  <c:v>0.82474226804123696</c:v>
                </c:pt>
                <c:pt idx="12">
                  <c:v>0.70877192982456105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71-4519-B085-C6CE3FBD9D97}"/>
            </c:ext>
          </c:extLst>
        </c:ser>
        <c:ser>
          <c:idx val="1"/>
          <c:order val="1"/>
          <c:tx>
            <c:strRef>
              <c:f>Ethnicity!$C$18</c:f>
              <c:strCache>
                <c:ptCount val="1"/>
                <c:pt idx="0">
                  <c:v>Cymysg/Sawl Grwp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Ethnicity!$C$19:$C$31</c:f>
              <c:numCache>
                <c:formatCode>0.0%</c:formatCode>
                <c:ptCount val="13"/>
                <c:pt idx="0">
                  <c:v>7.0889808881075302E-3</c:v>
                </c:pt>
                <c:pt idx="1">
                  <c:v>1.2966635430514101E-2</c:v>
                </c:pt>
                <c:pt idx="2">
                  <c:v>8.3102493074792196E-3</c:v>
                </c:pt>
                <c:pt idx="3">
                  <c:v>8.8038858530661793E-3</c:v>
                </c:pt>
                <c:pt idx="4">
                  <c:v>1.3679890560875501E-2</c:v>
                </c:pt>
                <c:pt idx="5">
                  <c:v>3.5211267605633799E-3</c:v>
                </c:pt>
                <c:pt idx="6">
                  <c:v>6.4214827787507298E-3</c:v>
                </c:pt>
                <c:pt idx="7">
                  <c:v>1.2820512820512799E-2</c:v>
                </c:pt>
                <c:pt idx="8">
                  <c:v>1.1444921316166E-2</c:v>
                </c:pt>
                <c:pt idx="9">
                  <c:v>1.3078470824949701E-2</c:v>
                </c:pt>
                <c:pt idx="10">
                  <c:v>1.4513788098693799E-2</c:v>
                </c:pt>
                <c:pt idx="11">
                  <c:v>1.03092783505155E-2</c:v>
                </c:pt>
                <c:pt idx="12">
                  <c:v>1.05263157894737E-2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71-4519-B085-C6CE3FBD9D97}"/>
            </c:ext>
          </c:extLst>
        </c:ser>
        <c:ser>
          <c:idx val="2"/>
          <c:order val="2"/>
          <c:tx>
            <c:strRef>
              <c:f>Ethnicity!$D$18</c:f>
              <c:strCache>
                <c:ptCount val="1"/>
                <c:pt idx="0">
                  <c:v>Asiaidd/Asiaidd Prydeinig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Ethnicity!$D$19:$D$31</c:f>
              <c:numCache>
                <c:formatCode>0.0%</c:formatCode>
                <c:ptCount val="13"/>
                <c:pt idx="0">
                  <c:v>8.5634889128338894E-3</c:v>
                </c:pt>
                <c:pt idx="1">
                  <c:v>3.8899906291542302E-2</c:v>
                </c:pt>
                <c:pt idx="2">
                  <c:v>5.5401662049861496E-3</c:v>
                </c:pt>
                <c:pt idx="3">
                  <c:v>1.6848816029143902E-2</c:v>
                </c:pt>
                <c:pt idx="4">
                  <c:v>3.2050029314051202E-2</c:v>
                </c:pt>
                <c:pt idx="5">
                  <c:v>0</c:v>
                </c:pt>
                <c:pt idx="6">
                  <c:v>9.3403385872737905E-3</c:v>
                </c:pt>
                <c:pt idx="7">
                  <c:v>1.06837606837607E-2</c:v>
                </c:pt>
                <c:pt idx="8">
                  <c:v>8.58369098712446E-3</c:v>
                </c:pt>
                <c:pt idx="9">
                  <c:v>1.7605633802816899E-2</c:v>
                </c:pt>
                <c:pt idx="10">
                  <c:v>3.12046444121916E-2</c:v>
                </c:pt>
                <c:pt idx="11">
                  <c:v>4.1237113402061903E-2</c:v>
                </c:pt>
                <c:pt idx="12">
                  <c:v>4.2105263157894701E-2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71-4519-B085-C6CE3FBD9D97}"/>
            </c:ext>
          </c:extLst>
        </c:ser>
        <c:ser>
          <c:idx val="3"/>
          <c:order val="3"/>
          <c:tx>
            <c:strRef>
              <c:f>Ethnicity!$E$18</c:f>
              <c:strCache>
                <c:ptCount val="1"/>
                <c:pt idx="0">
                  <c:v>Du/Affricanaidd/Caribi/Du Prydeinig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Ethnicity!$E$19:$E$31</c:f>
              <c:numCache>
                <c:formatCode>0.0%</c:formatCode>
                <c:ptCount val="13"/>
                <c:pt idx="0">
                  <c:v>3.09079566721488E-3</c:v>
                </c:pt>
                <c:pt idx="1">
                  <c:v>1.87198988820363E-2</c:v>
                </c:pt>
                <c:pt idx="2">
                  <c:v>0</c:v>
                </c:pt>
                <c:pt idx="3">
                  <c:v>9.2592592592592605E-3</c:v>
                </c:pt>
                <c:pt idx="4">
                  <c:v>1.70021496970881E-2</c:v>
                </c:pt>
                <c:pt idx="5">
                  <c:v>0</c:v>
                </c:pt>
                <c:pt idx="6">
                  <c:v>5.8377116170461197E-3</c:v>
                </c:pt>
                <c:pt idx="7">
                  <c:v>1.2820512820512799E-2</c:v>
                </c:pt>
                <c:pt idx="8">
                  <c:v>5.72246065808298E-3</c:v>
                </c:pt>
                <c:pt idx="9">
                  <c:v>7.5452716297786703E-3</c:v>
                </c:pt>
                <c:pt idx="10">
                  <c:v>2.9027576197387502E-2</c:v>
                </c:pt>
                <c:pt idx="11">
                  <c:v>1.03092783505155E-2</c:v>
                </c:pt>
                <c:pt idx="12">
                  <c:v>7.0175438596491196E-2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71-4519-B085-C6CE3FBD9D97}"/>
            </c:ext>
          </c:extLst>
        </c:ser>
        <c:ser>
          <c:idx val="4"/>
          <c:order val="4"/>
          <c:tx>
            <c:strRef>
              <c:f>Ethnicity!$F$18</c:f>
              <c:strCache>
                <c:ptCount val="1"/>
                <c:pt idx="0">
                  <c:v>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Ethnicity!$F$19:$F$31</c:f>
              <c:numCache>
                <c:formatCode>0.0%</c:formatCode>
                <c:ptCount val="13"/>
                <c:pt idx="0">
                  <c:v>2.0983383428798299E-3</c:v>
                </c:pt>
                <c:pt idx="1">
                  <c:v>9.5887724192037001E-3</c:v>
                </c:pt>
                <c:pt idx="2">
                  <c:v>5.5401662049861496E-3</c:v>
                </c:pt>
                <c:pt idx="3">
                  <c:v>6.3752276867030996E-3</c:v>
                </c:pt>
                <c:pt idx="4">
                  <c:v>8.40336134453782E-3</c:v>
                </c:pt>
                <c:pt idx="5">
                  <c:v>7.0422535211267599E-3</c:v>
                </c:pt>
                <c:pt idx="6">
                  <c:v>3.5026269702276699E-3</c:v>
                </c:pt>
                <c:pt idx="7">
                  <c:v>2.13675213675214E-3</c:v>
                </c:pt>
                <c:pt idx="8">
                  <c:v>2.86123032904149E-3</c:v>
                </c:pt>
                <c:pt idx="9">
                  <c:v>7.5452716297786703E-3</c:v>
                </c:pt>
                <c:pt idx="10">
                  <c:v>6.5312046444121899E-3</c:v>
                </c:pt>
                <c:pt idx="11">
                  <c:v>1.03092783505155E-2</c:v>
                </c:pt>
                <c:pt idx="12">
                  <c:v>3.5087719298245602E-3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71-4519-B085-C6CE3FBD9D97}"/>
            </c:ext>
          </c:extLst>
        </c:ser>
        <c:ser>
          <c:idx val="5"/>
          <c:order val="5"/>
          <c:tx>
            <c:strRef>
              <c:f>Ethnicity!$G$18</c:f>
              <c:strCache>
                <c:ptCount val="1"/>
                <c:pt idx="0">
                  <c:v>Ddim eisiau cofnodi</c:v>
                </c:pt>
              </c:strCache>
            </c:strRef>
          </c:tx>
          <c:spPr>
            <a:solidFill>
              <a:srgbClr val="F5C97A"/>
            </a:solidFill>
            <a:ln>
              <a:noFill/>
            </a:ln>
            <a:effectLst/>
          </c:spPr>
          <c:invertIfNegative val="0"/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Ethnicity!$G$19:$G$31</c:f>
              <c:numCache>
                <c:formatCode>0.0%</c:formatCode>
                <c:ptCount val="13"/>
                <c:pt idx="0">
                  <c:v>1.20796234333352E-2</c:v>
                </c:pt>
                <c:pt idx="1">
                  <c:v>1.2291062828252E-2</c:v>
                </c:pt>
                <c:pt idx="2">
                  <c:v>1.38504155124654E-2</c:v>
                </c:pt>
                <c:pt idx="3">
                  <c:v>2.7777777777777801E-2</c:v>
                </c:pt>
                <c:pt idx="4">
                  <c:v>2.7164354113738499E-2</c:v>
                </c:pt>
                <c:pt idx="5">
                  <c:v>1.7605633802816899E-2</c:v>
                </c:pt>
                <c:pt idx="6">
                  <c:v>2.1891418563922901E-2</c:v>
                </c:pt>
                <c:pt idx="7">
                  <c:v>2.7777777777777801E-2</c:v>
                </c:pt>
                <c:pt idx="8">
                  <c:v>2.2889842632331899E-2</c:v>
                </c:pt>
                <c:pt idx="9">
                  <c:v>3.2696177062374203E-2</c:v>
                </c:pt>
                <c:pt idx="10">
                  <c:v>1.5965166908563099E-2</c:v>
                </c:pt>
                <c:pt idx="11">
                  <c:v>1.03092783505155E-2</c:v>
                </c:pt>
                <c:pt idx="12">
                  <c:v>3.5087719298245602E-3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871-4519-B085-C6CE3FBD9D97}"/>
            </c:ext>
          </c:extLst>
        </c:ser>
        <c:ser>
          <c:idx val="6"/>
          <c:order val="6"/>
          <c:tx>
            <c:strRef>
              <c:f>Ethnicity!$H$18</c:f>
              <c:strCache>
                <c:ptCount val="1"/>
                <c:pt idx="0">
                  <c:v>Anhysbys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Ethnicity!$A$19:$A$31</c:f>
              <c:strCache>
                <c:ptCount val="13"/>
                <c:pt idx="0">
                  <c:v>ATH</c:v>
                </c:pt>
                <c:pt idx="1">
                  <c:v>GCDY</c:v>
                </c:pt>
                <c:pt idx="2">
                  <c:v>AAB</c:v>
                </c:pt>
                <c:pt idx="3">
                  <c:v>AB</c:v>
                </c:pt>
                <c:pt idx="4">
                  <c:v>GCDAB</c:v>
                </c:pt>
                <c:pt idx="5">
                  <c:v>DO</c:v>
                </c:pt>
                <c:pt idx="6">
                  <c:v>DSW</c:v>
                </c:pt>
                <c:pt idx="7">
                  <c:v>GIC</c:v>
                </c:pt>
                <c:pt idx="8">
                  <c:v>GCIC</c:v>
                </c:pt>
                <c:pt idx="9">
                  <c:v>ATHA</c:v>
                </c:pt>
                <c:pt idx="10">
                  <c:v>GCYA</c:v>
                </c:pt>
                <c:pt idx="11">
                  <c:v>ASAA</c:v>
                </c:pt>
                <c:pt idx="12">
                  <c:v>GCSAA</c:v>
                </c:pt>
              </c:strCache>
            </c:strRef>
          </c:cat>
          <c:val>
            <c:numRef>
              <c:f>Ethnicity!$H$19:$H$31</c:f>
              <c:numCache>
                <c:formatCode>0.0%</c:formatCode>
                <c:ptCount val="13"/>
                <c:pt idx="0">
                  <c:v>3.9868428514716697E-2</c:v>
                </c:pt>
                <c:pt idx="1">
                  <c:v>0.11807265674374</c:v>
                </c:pt>
                <c:pt idx="2">
                  <c:v>0.24099722991689801</c:v>
                </c:pt>
                <c:pt idx="3">
                  <c:v>0.12370977534912</c:v>
                </c:pt>
                <c:pt idx="4">
                  <c:v>6.9767441860465101E-2</c:v>
                </c:pt>
                <c:pt idx="5">
                  <c:v>0.38732394366197198</c:v>
                </c:pt>
                <c:pt idx="6">
                  <c:v>8.05604203152364E-2</c:v>
                </c:pt>
                <c:pt idx="7">
                  <c:v>0.13247863247863201</c:v>
                </c:pt>
                <c:pt idx="8">
                  <c:v>0.14163090128755401</c:v>
                </c:pt>
                <c:pt idx="9">
                  <c:v>6.4386317907444701E-2</c:v>
                </c:pt>
                <c:pt idx="10">
                  <c:v>7.1843251088534094E-2</c:v>
                </c:pt>
                <c:pt idx="11">
                  <c:v>9.2783505154639206E-2</c:v>
                </c:pt>
                <c:pt idx="12">
                  <c:v>0.16140350877192999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871-4519-B085-C6CE3FBD9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2095322575"/>
        <c:axId val="2095320495"/>
      </c:barChart>
      <c:catAx>
        <c:axId val="209532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7E6E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95320495"/>
        <c:crosses val="autoZero"/>
        <c:auto val="1"/>
        <c:lblAlgn val="ctr"/>
        <c:lblOffset val="100"/>
        <c:noMultiLvlLbl val="0"/>
      </c:catAx>
      <c:valAx>
        <c:axId val="2095320495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9532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07668640052511E-3"/>
          <c:y val="0.93828880870703801"/>
          <c:w val="0.98288811052102953"/>
          <c:h val="6.1711191292961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y-GB"/>
    </a:p>
  </c:txPr>
  <c:externalData r:id="rId4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'Individual Categories'!$A$2:$A$14</cx:f>
        <cx:lvl ptCount="13">
          <cx:pt idx="0">ASAA</cx:pt>
          <cx:pt idx="1">DO</cx:pt>
          <cx:pt idx="2">GCSAA</cx:pt>
          <cx:pt idx="3">AAB</cx:pt>
          <cx:pt idx="4">GCIC</cx:pt>
          <cx:pt idx="5">GIC</cx:pt>
          <cx:pt idx="6">GCYA</cx:pt>
          <cx:pt idx="7">ATHA</cx:pt>
          <cx:pt idx="8">DSW</cx:pt>
          <cx:pt idx="9">GCDAB</cx:pt>
          <cx:pt idx="10">AB</cx:pt>
          <cx:pt idx="11">ATH</cx:pt>
          <cx:pt idx="12">GCDY</cx:pt>
        </cx:lvl>
      </cx:strDim>
      <cx:numDim type="val">
        <cx:f>'Individual Categories'!$B$2:$B$14</cx:f>
        <cx:lvl ptCount="13" formatCode="General">
          <cx:pt idx="0">97</cx:pt>
          <cx:pt idx="1">284</cx:pt>
          <cx:pt idx="2">285</cx:pt>
          <cx:pt idx="3">361</cx:pt>
          <cx:pt idx="4">468</cx:pt>
          <cx:pt idx="5">699</cx:pt>
          <cx:pt idx="6">1378</cx:pt>
          <cx:pt idx="7">1988</cx:pt>
          <cx:pt idx="8">3710</cx:pt>
          <cx:pt idx="9">5402</cx:pt>
          <cx:pt idx="10">6685</cx:pt>
          <cx:pt idx="11">37254</cx:pt>
          <cx:pt idx="12">47265</cx:pt>
        </cx:lvl>
      </cx:numDim>
    </cx:data>
  </cx:chartData>
  <cx:chart>
    <cx:plotArea>
      <cx:plotAreaRegion>
        <cx:series layoutId="funnel" uniqueId="{2153FD18-A250-41F5-BA40-0E0184280486}">
          <cx:tx>
            <cx:txData>
              <cx:f>'Individual Categories'!$B$1</cx:f>
              <cx:v>Number</cx:v>
            </cx:txData>
          </cx:tx>
          <cx:spPr>
            <a:solidFill>
              <a:schemeClr val="bg2">
                <a:lumMod val="75000"/>
              </a:schemeClr>
            </a:solidFill>
          </cx:spPr>
          <cx:dataLabels pos="ctr">
            <cx:numFmt formatCode="#,##0" sourceLinked="0"/>
            <cx:spPr>
              <a:noFill/>
            </cx:spPr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200" b="1">
                    <a:solidFill>
                      <a:schemeClr val="bg1"/>
                    </a:solidFill>
                  </a:defRPr>
                </a:pPr>
                <a:endParaRPr lang="en-US" sz="1200" b="1" i="0" u="none" strike="noStrike" baseline="0">
                  <a:solidFill>
                    <a:schemeClr val="bg1"/>
                  </a:solidFill>
                  <a:latin typeface="Calibri" panose="020F0502020204030204"/>
                </a:endParaRPr>
              </a:p>
            </cx:txPr>
            <cx:visibility seriesName="0" categoryName="0" value="1"/>
            <cx:separator>, </cx:separator>
            <cx:dataLabel idx="12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b="1"/>
                  </a:pPr>
                  <a:r>
                    <a:rPr lang="en-US" sz="1200" b="1" i="0" u="none" strike="noStrike" baseline="0">
                      <a:solidFill>
                        <a:schemeClr val="bg1"/>
                      </a:solidFill>
                      <a:latin typeface="Calibri" panose="020F0502020204030204"/>
                    </a:rPr>
                    <a:t>47,265</a:t>
                  </a:r>
                </a:p>
              </cx:txPr>
            </cx:dataLabel>
          </cx:dataLabels>
          <cx:dataId val="0"/>
        </cx:series>
      </cx:plotAreaRegion>
      <cx:axis id="0">
        <cx:catScaling gapWidth="0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200">
                <a:solidFill>
                  <a:sysClr val="windowText" lastClr="000000"/>
                </a:solidFill>
              </a:defRPr>
            </a:pPr>
            <a:endParaRPr lang="en-US" sz="1200" b="0" i="0" u="none" strike="noStrike" baseline="0">
              <a:solidFill>
                <a:sysClr val="windowText" lastClr="000000"/>
              </a:solidFill>
              <a:latin typeface="Calibri" panose="020F0502020204030204"/>
            </a:endParaRPr>
          </a:p>
        </cx:txPr>
      </cx:axis>
    </cx:plotArea>
  </cx:chart>
  <cx:spPr>
    <a:noFill/>
    <a:ln>
      <a:noFill/>
    </a:ln>
  </cx:spPr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Leadership!$A$59:$A$80</cx:f>
        <cx:lvl ptCount="22">
          <cx:pt idx="0">Powys</cx:pt>
          <cx:pt idx="1">Ceredigion</cx:pt>
          <cx:pt idx="2">Wrexham</cx:pt>
          <cx:pt idx="3">The Vale of Glamorgan </cx:pt>
          <cx:pt idx="4">Carmarthenshire</cx:pt>
          <cx:pt idx="5">Gwynedd</cx:pt>
          <cx:pt idx="6">Conwy</cx:pt>
          <cx:pt idx="7">Pembrokeshire</cx:pt>
          <cx:pt idx="8">Blaenau Gwent</cx:pt>
          <cx:pt idx="9">Caerphilly</cx:pt>
          <cx:pt idx="10">Denbighshire</cx:pt>
          <cx:pt idx="11">Merthyr Tydfil</cx:pt>
          <cx:pt idx="12">Flintshire</cx:pt>
          <cx:pt idx="13">Torfaen</cx:pt>
          <cx:pt idx="14">Monmouthshire</cx:pt>
          <cx:pt idx="15">Ynys Mon</cx:pt>
          <cx:pt idx="16">Newport</cx:pt>
          <cx:pt idx="17">Cardiff</cx:pt>
          <cx:pt idx="18">Swansea</cx:pt>
          <cx:pt idx="19">Bridgend</cx:pt>
          <cx:pt idx="20">Rhondda Cynon Taf</cx:pt>
          <cx:pt idx="21">Neath Port Talbot</cx:pt>
        </cx:lvl>
      </cx:strDim>
      <cx:numDim type="colorVal">
        <cx:f>Leadership!$B$59:$B$80</cx:f>
        <cx:nf>Leadership!$B$58</cx:nf>
        <cx:lvl ptCount="22" formatCode="0.0%" name="Headteachers without NPQH">
          <cx:pt idx="0">0.22891566265060201</cx:pt>
          <cx:pt idx="1">0.21212121212121199</cx:pt>
          <cx:pt idx="2">0.206349206349206</cx:pt>
          <cx:pt idx="3">0.1875</cx:pt>
          <cx:pt idx="4">0.17894736842105299</cx:pt>
          <cx:pt idx="5">0.157894736842105</cx:pt>
          <cx:pt idx="6">0.15384615384615399</cx:pt>
          <cx:pt idx="7">0.14893617021276601</cx:pt>
          <cx:pt idx="8">0.125</cx:pt>
          <cx:pt idx="9">0.11764705882352899</cx:pt>
          <cx:pt idx="10">0.108695652173913</cx:pt>
          <cx:pt idx="11">0.107142857142857</cx:pt>
          <cx:pt idx="12">0.105263157894737</cx:pt>
          <cx:pt idx="13">0.10000000000000001</cx:pt>
          <cx:pt idx="14">0.096774193548387094</cx:pt>
          <cx:pt idx="15">0.093023255813953501</cx:pt>
          <cx:pt idx="16">0.092592592592592601</cx:pt>
          <cx:pt idx="17">0.089430894308943104</cx:pt>
          <cx:pt idx="18">0.060606060606060601</cx:pt>
          <cx:pt idx="19">0.0377358490566038</cx:pt>
          <cx:pt idx="20">0.0283018867924528</cx:pt>
          <cx:pt idx="21">0.0163934426229508</cx:pt>
        </cx:lvl>
      </cx:numDim>
    </cx:data>
  </cx:chartData>
  <cx:chart>
    <cx:plotArea>
      <cx:plotAreaRegion>
        <cx:series layoutId="regionMap" uniqueId="{73639652-3425-4323-8EF7-58C3C4D19704}">
          <cx:tx>
            <cx:txData>
              <cx:f>Leadership!$B$58</cx:f>
              <cx:v>Headteachers without NPQH</cx:v>
            </cx:txData>
          </cx:tx>
          <cx:dataId val="0"/>
          <cx:layoutPr>
            <cx:geography cultureLanguage="en-US" cultureRegion="GB" attribution="Powered by Bing">
              <cx:geoCache provider="{E9337A44-BEBE-4D9F-B70C-5C5E7DAFC167}">
                <cx:binary>1Fxpb9y4lv0rRj6P0lxF6uH1A4ZSrd4dx3byRajYFWqnFmr99XMrsRNvsdOABzOpbsSwVcXlHt7t
3Mv69/Xwr+tsu6n3hjwrmn9dD3+/i6wt//XXX811tM03zfs8vq5NY77a99cm/8t8/Rpfb/+6qTd9
XOi/CMLsr+toU9vt8O4//4bR9NYcmOuNjU1x2m7r8WzbtJltXnj27KO9zU0eF0Hc2Dq+tuTvdyem
H5t3e9vCxnY8H8vt3+8evuXd3l+PR3oy614GC7PtDXyYk/eUEYSIFOjbi7zby0yhbx87FB67iFPq
3k16tMnhc9/W8V97H4vYbm/29kEINya/e8uz6/q2qs3NTb1tGtjWt5+/HOfBnv5+d7nJtrDrB3/9
KYxr0xZ2J2IN0v773eM1xY3xv7/DN7stL9Q3Gf31EKX//PvRH0Bqj/5yD8jHIn7t0ZOl+9t6exPv
Fvyi0P4xmIRKij32HUv0CEz2nmBKKPX4z+ffT9J3UH8u6g2QfWmwB0D+Et6fI7zb+xMxPotMcXOz
2fPHwhR755uvbwk1fu8SziV1b7Gkj/WWIY8zSeQt1Phu8u9QP1nbGyD+G2P+HvBPBvoz8b+st0O0
edkq/kMFp+8RqC/CBH+H9QnqCAmEXSy829dD1G9X9AZY/3Kk30P4h2j+RL1e9GOxvbm5E+2z3u4f
4kreey5CnDDvO65PDDdmiLvIpbfazO4m/67Ntyt6A1x/OdLv4fpDNH8irv6mziGEi7ZFE8X19k7E
b4Evfi+JAINN3B96eT/KYu+xQNLDgj+vt49W9gY4vzri7+H9aJg/006fR9u9C4gw98zXvUW2yU2t
N8Xe28LPCIdAmorHXpoiIpjEd7B7d7N+1+tnV/YG6P/muL93Bp4d7M88CSfb/Ett0u3/hv4jyhHG
twYcorGH+r/z6RLJO78tH56DB+t6A/xfGe/3cH8wyJ+Jt2+KfrwT9VvYefqecBcjQcmzdp6+F4yD
jxfy9vEjnL+t5w3w/cU4v4frrVD+RA+uss222LR7ix7S2rfEFb8XrvAIZr/KtrCHGUX8lkRBj7Kt
B+t6A3xfGe/3cH4wyB+qv5ttXUZxlr2pEkNqzVwIxPFt7vwkySK7SF24dyzLI7D9H4t6A6RfGuz3
YP45wp+JcbAtvsQ6enOXDKYaecJzvdtU+pFLBuITUjKJCORl316Qkt3nyu4v6w1wfnm430P6/hh/
JtaHW0i/xnrvfLz5Gmd3An8LxwwGHHhujADv76+HARig7RJgTim/m/R7AP5wQW+A82sD/h7SD0f5
M7GeZ3Fh/1e0ehd74SfqjDFGmN/RoY899M/VvAHILw32ewD/HOHPBPdou7HR3ompLfDe2RfzxsGY
C1QKkCXsuyo/SaqF5FxAwv1Ql5+s6Q2Q/o0xfw/wJwP9mbifm/orhOB3gn8by+1KBmmTuKVGnyg2
ohB7A7l2N+ktdfJ9JW+A8e2eno70e8j+EMmfkFC9ssYHO8Y/Cnff46JnwP7nxWhMIOLi3i0PCunx
fZqEvoe/U87IL9Ks2zLxr5fzfA36ueryj729IpH/l8XlQ1PkprVvHzPvoigqsJS3UdQjy0veS77j
M9Gtqj52sg/W9VSffokb+d5T8aR54JXxHpzWH4A++Cs0ETwY5M+0up+KsdmDfdxZwGc0EazjP+sL
gfRIulCS8OizTpa9pxKiZYlvfbD3qD9k1Xzn0/+70NC6sR3fAO3Xh3wA7S8BfzzOn4n50bYvIbx6
S8jxey4lhTLjXTniofWFGqWHGJX3u0vuZ8S3K3oDpH850u8B/EM0f6LthoraTfz1jVtFgLWkTEAN
+Y7JeOhVwaATApr+/fFjq327ojfA9Zcj/R6uP0TzJ+L6od8UzXbztvrqgnF2Mbk10U+iJQ8qSpyJ
X3R73a7oDXD95Ui/h+sP0fyJuKo6vtHb4uZtgeUUuEcBmc231xNgXSQExZAS/Xh+3xDfLekNkP31
UL8H7d3n/4987K8bOH/0xAYbu5l966a918P58tO75s9HH32xKfc7Pqubv98B3QwNmALdC8h2Az0g
lx/ze899ertp7N/voEGXCEiAPUmgqsg5IcBg9tvbR4zTndEniArEJGXv9gqIGSJo+4WGFKhHg6vH
HhCfHoLwrdmlDN8euYy5QJQR6CSllHs/OppPTDZqU/yQzu3ve0Wbn5gdm/f3O+hyebdXfn/fbreS
7KooHrQ4QGcqATfD4DCX15sz6BiGt+P/YiVkC2kaEkU7dlh0azdfdvWh0WvbDguZpxdOfGxbftTS
RW3mwo18kS8pvqb9pRwWURGvWTepdkRqqmd5tT+EhTKGqCwkPqqywz7BSuhRTXHsOxGdy0Yr5tC5
bvQB7udTny8JXg/DRRYubOf4UVgfhOEstjqw5GMjjiLs96Zb6X4m6qU2OqhoGRAxrDzTLIhsZ5VA
c3ewiyHiQadhKlfW++5g4PAnJJAQU/m8zdZjX3yp6/ZAUOemdjOfOuYYe+U8rhzlRV84joMmWzlJ
ESRcBF7K5syNs2VWn+fpopN2RotC5eZr2R11/T6NN2OnV6W3wul4whlb5qRYjK3mR06EI1+Glhyl
w/ChIh31ZTS5aqrcXOEyCfpi05VGhfprIRtVj8Myr3QQt190AZvmm9hr532BVK3zK9mmVg1TdBmF
45eoTvZZHhRDqtqh8Rt61ruVGtvSl94BqphizUo4fJY43myQ4VHqdgEbFrbdpBmfh2xm+0UHuIzp
nCVC6fhrmy5bZ5Uwv48zP51m0/C1QstxOI2JDkI0K8pPtFkIGy4m55OuTxJaDfvZUDf+RLxBFV5z
OsTLKtOHY1sfxIzDcowXNNRVFREBIfLjVJO1HLxPwtV+ZfBR1NBF5fWJcjuzYPWlodbvWa2mYZzV
KAMQ0GXsfMoF9gWv59I9zlKqnHg4rr1hSapiPfTtjEe1X0SX+VApyeogF0K59bLmAY6WA5qJ7LI3
wxz1WrWhDHQpfZtWauonhcKglcOM6sh3LVtV3J1VtvHLXKvcap82quguclvMUPtJx5nSLl+U4lMV
RvM4rn0PlMvHI115zEGHY8iWvM9VptEJtIYWik/Nl0iE5yLyVtZ1ElVk9RzLo3GaYhW6JgfUJFK5
c8qoUVZb4juIHGWD5bBHXc49QXqfZuQ8ToZ5IrJjnqrY070v6Ny2dMktyVTneNYfresn+gPJ5VFu
wyIoyuSi0cUqbB0VGuyzuJl3ExxpyxdpNKgRW0WKRhnnivFZORyNaNnZZD7BrmB+FQ43DI4lsc5p
j6MFMfGqqT/cb9Z/YICuTTnWUBm8vVXx49f/HN5d1fjWwP/z77t7GT9/Oy63xd5JtrneNo/ft3Mb
P9748x7Azkz/uBTwyPh/v9/xC8/w4sNfu427kGJnRyEt48B8/sjhn7iMB9zXvU/cugnyHhrFMffA
6ksMDJoH1M2tm+DvXYGg89SD1M5lEjK8n26CvmeUC+hY4eCzOHiY+26CAitLJVTVoC1V/jM3sXMC
P50Eh3I7XDHhbEfvIeHCIh86CYeOGXVjD0wGWvFk9HtyoPkBxRcoOaPO6p5gnvFJDz0SBMQYerGo
gPAJqCqgMYAbue+RJkoKipNBqJi222Fq546ZbsbMznhO1MtTgVTv7QucnyAU7gZRBB0FIC4GEN6f
yhW6KuH6DVYRngJUj6qIPrc28KZkMTXjK5M93NduMg/Qox4Fn4s5pOoPJ6tDCeao1URZao45Lo6j
nVbmqZ33DMlXJnuyM5gP+ADPlRK5LmLQuXh/Z3GSlvGQu0LhzjlNq7pftoQRxbpOqjqMDvnUBy/L
8hsuPw8JzAfhw+5+C5ce2HUo8TycsktkzXALh6TKg6y/GESiRjlLqVBDuWoLOxfyCk1p4IB3LBcv
T77bzpO5YWIBlQYuhfsIyDyewLJRmNs4nd9OqnIilderNg+Id0ZNpKqu+ecSllDkEoAr9AayxxJ2
IsIcvXN0tHPXtR0PsJudNpbMWocmCqUuJJs/7MUzarHTsYdbhLPjYuhEdDnbXSJ4KF7eh/VYtNhV
yMQK12VQToWaWDR7eZqHqr5DkTIkOJHQ7LhraH+k6jqLvcT2xFUO1qqyqULZomjkftpFaqj8Yihf
keOu9Pt4Y4y6UP93uesKQO/hxmSXtWjMCqGsPEbldeIcd/K0o3TR5R+i+EB7EAxuLV2/vM9nxMk4
BlkKBq1j6LHqy2rMQ1REQiGnyPZ7R6aBSzy89jpWvSLSZ6ciO9CoS6Ey+kjxC0YZ7zUEXH00nKSe
s3JNsxnC9pUdQbrwWI67BjewLAxcCHUfq3wY8xwxK5SIklPTko2M61d24pEnRgz0W0joraKgZOD1
Hk/ilCZ09EQUSSTq4GpVWhaqqmN+ODYiP3HB2EJ4QnS4wJx767FJNlpQCMvScEGd8Uvi8GWKk/Kg
oVnv90N8OJKiVFns4g+ZW0WXI68Op6j1AtE5RbXoMBvQqgGnQ2c4Zi1EZfKqJV2ovKS7iqdxVMyb
+EzmUn+ZCKpTNSTVZ9l2g9/LJA08LfUcWR6d9UJ3ykSIXGLeEb+i5ojSnK8g01p7pu7PmQmPO1pC
KNQhnpy5fRwuCzytrNHmsEB8CmxisihAum7msIl+WRBuAjtWmeon8B5CNEue9GsalgsZ5sRvK4jA
dVrskisFcBwjZtDMk8bOrCxzhbp85VGx3wxhqNqqHAMxcRKQMvH8lJujErqjVCXEpJKqDXIdtqo3
Xh7UqE2C2o2kmhJxnvIi98cp/NjH6ThPWDTuJ5W1qgr7voYoX0rFpikLHDdx5tIad1LMaPuljUtv
DXdbrZ/wuPRtVu3jNs3OYrhyushciMmRBa13NGmPSet+JuWUH1RRbWYQjZTruKd4Jsf2WLJIL9tW
Y98wXQVj3TurqXfFIZyh/GLKchv0Xor8eOiFj9NkmhM4PT4coHw2xsgGpQiZj2hYHyWERCs+TFSF
VfvVq518hlDWKjzko9+OEE/XvZ383pVmPsnhdCpS7tc8byCUHuQidQikCJjn+7wT5kDmlm0ICsP9
chyJbww4os4ri0Xa1Xg9jeFpLLJyP5mS9NzjrVDeoIdgLNwvVa8Rmmlv6JeUDYCf60Bsz41exRin
R5wkkKmFxvplifBnjXvh+qAP4Yk3ZM1Sk7xbVYaY2dC7aFY6fTkTbt9/9bo4X/dJHy2qEueLSeYQ
T409JKMDzxqV6qoL8IQuwW4ljd8ViVy5ItKLLq6i/QEVbN8zhQ/Ksl+QOmjTtm5U2BdRMKYFhBJF
6ycCMKlDs7Wk7sALFeXKMR7kkoJmH5JpMooh90sn9RZRchlGnYbsi4buIfIsm7WZ83EcaDMf3UJ6
fpGMuW+tQOuWoHI10KHIlRzy6nxgbbUPU9hLU3b1TZM6x0naR2qkJJr1BNbkI6MHlboy/JR7Q3zi
2aYPyNjEylbVuhqJGVVWheGBcSO21P3Y+naaHDhyCQ92AYujZDj1CyFLE8/djBf9zJFiVHmVfbUj
YILdKZslFOmPlUgg0ULDoELi9pcms5HCvLK+RnxYcFjseRNzED+fInApvQlcJxULXU2DoqItqQKW
QMOsQn4cGwzpe5i4UvVgeRAvPwuS1vutWyKteJ6tyiqN/Doi6XVd03ruFWV3OYYOU17hdy1Z4MHW
h1PTJrO4iFNIMjHap039lQvLFKc8nUW8En5YpdNx6UHyjkXUzUmJj9rRjkZpWSM/ZD3yRWj8cSjP
UBxFfhrGJ0U7lYoPHQ/KzNPKGcbjFIc0qOMy802mB60KsxtinPIgdaMyKHTRrLLaXkVkKvZ1710L
7XigezXk1H2X+YNBGxfcr2+G6YPmMH6cN9x3tKFKN9VVi7R3GHEdzgmND6o+BkUYmQZSh3hwLMp1
58lUQeWq9IfRS/y8EMJnchqPdAzL8SaR+6Tm5ZzqsYcc1zp0M5WoWUdDPM2hHxD2kvf4gDVtqQxt
nJNqEHJd1l07I17oZioMG3JY0/wyQZM4TlAyfCij3syRnFrfKbxc9ZYOo586XNGxXWDdsQUvhuo8
7iamypqYRpUC3E06IZKqpExnDXd9IHEBTzkcTiEGSaVeaY7BRWSnWMcbF+/eLyHMElOcrhs3dzdj
GrlB5Uh5jNt63yOoXVNyLpoJHdOYJjPRjldF2kxAb7B+XnusWZpyCAMPtzEc2wT5LdU2qCXbABVU
BJMGCsBJmlJ5uVcEVrAsiGqqA7Cb162o2MyMySch8kxJW8DXEFjcfEmGJFZuXl4mSXbixvFJZYth
1sgMlK+O+3mudRSUydSdQ68AmeAo2Msctc1+luf6qizDm3qImnkDcJQ+lcJcaXf8lI5xDZQdJkfS
5unaoMSQ9Tj1FETqjMzsi3rkMsBjwn0TtycZ5dtk0M2nsa7LNWEU/HEhCtWFoMI4xXkgCrDdeOg+
uAKOGmrSYpY5+rRLkJhFeRct8iHTC1y73bygnG9GPJrPtKo1Xo8Wg9kZhxhkVYz70lZ16Hd524wQ
b0zDEMReldQqFkMysyhrvnR5xReFtvlHL3f5SpiULLzIRlplrhvNZdidp3FFlp6oxVxOJlNN4pYr
6SA8Ax8JqUJSO0uHOvVxoavsPI4K7gN847In4ABtEkEeM7RntUXxMiu48MdkcALPpXQm8M6fFriK
UuDdim04WXLpFkkY+dPIL3SWxsrAeVeWpM0KuVGipiarVRQKfB4Dh+kzTK8wGNlITTT8mA9tp7oi
k7WqE9zFSvRdfJSznAdVlmOgWJn9HIXJ1AMFBxJhmGyKkZ7CycrgBLSwFC8Yk5Aq4tFlLw2E8rkR
2aqBcOow82L0NUzz3g/TET6M9ABVn6b209QtFeUkyuZRSJrVhLQDxjGGAK2PitLXU68/NjVLLko+
uMA/JhVWrMcXUY8mP3IQXxjC4Gi2TDefG2rzuRUYArFmOHAkwN02HQmmtDRHoY2Tz04nejibzk0Z
7cKjxkkP3Do/KWKHrXXfMDUCpbU0Itq4Udauq1pUpzkqyAkpou6AFj2dOwD9LLLE+NUo2uVY6mMx
mq/h1JFjrt34qCujZNZFI3BeuZPb49AWX4ixg880DeedO+WLGiAFM437QCdNdBi7XbiickwutLTZ
2tSYbUZ4otLIVsdlXJd6FrHUqL4ZQxV6rAr9FOEuILoN53AGilEROsXgeXFfMpV4PL2ocn5Kq26y
iiYl+Wg6Wx9XLE2/RKQaV05TlfWqL9p+UE1cr7VklW+EBfcHEdF+NOTIU3ykbqJI3zolePIxOSRR
3g7LZMJwdqlBizDOx8infd0Eo0jojTea09CwVWdFG8Hq4YjSWDaLxLjFAPRikh1NlYCc3BmiNEgG
m1SK6qZZd2M5FP6UOJ0amiiHGCim17rLm8Dk0vmQdVPTKFxAfqpizcgnmUdgERx9Rss4PsiTVhJ/
KHlxGmVWzqMpq50ZjBn3OwimeenVydzLo6thqC76VEf7HRH8RHI42brwqjnvGfPrrMGzwvR27cqm
VmSUYlmk/XTukiovVNP11bqop3QGPePNMk16uyqGdjr1opGrus3wAg3eEUQP1Bc9RKRCx8VchOmZ
iTMX3JGIz6v40C0zpuI2xsoUmPnCw1DPyGsIzR23XrHe3VqvEatpQHidVs45E2F8PTTsvF5CjUP4
zlQvWA88MUTyoIbODYVQ6ENZJWCOIcFzcuBg+xbX8E/B14UcO99Jo/OchYMvOu35Vuatr0lp1Vjp
fOngDKkBxd459P2AtTcQ46RACC5TO1w1bV5kquIYKj22A642OQZ3CzYi45EqWyD9dYSpqlBHryeX
iQOMQnIVVbn3tY+cbukCMwV5WtXvg6cg85D21RFpUHYUi+4y9Npw2zt9Nu9Mn/ptiPRJGGeesnmG
P9XY2dYMAdPeNCKslRlHF4xLlvqeCPVxM7IpkKYuPrSc9BA+TJAkqZaOcp55abooGJG+6eOkVNaY
iyiU0yWSY+XbQaSzVrjFMVwCudS6G/cdIK38wg7NVcZHOJFZv6nT1lk42vtaJ47xdQiFFFKFHVhw
w9a1Ka9KJ4us0rY7HvoRndWdVy8bNzWHdQurqWKoHxFMtqRrXCXqeDrvcZYA4x1C5uMnxdAHAhmz
8LoOwuiRl0Gb6DOTxWfCyZq5xyN06ODWOQorLzrRhdOcMgNRhCxxf5V33KwKChS/sS0LQKDTDDKA
aiZtguaMt9XKDjJeVDxngSuFs7bGa9ajm7H5CCZkxrywga0M4VWSWC9TJYEcEDcQ/HosLtYa51ch
2PAcLOQwqhIzu2qt48zoxJhyHGz8OIq7QZXWazOowNHLwbFQEiFQVEqy0Sq4DelAzaObxFlZgf1S
1tKgHCd7gnRxnGc0O01dPQZTBrWydpjAfmUuZUqYfFOxBAOb4LJ1KBx8lHO3n0E901sPHhpVx5ti
1tV5Gink8kOIhclnWU4NJMkN8fMY84+DB6UZibWd6bwaoe7XMoz9hDL6GVJRvDAdSpNlxQsD6Z8r
u+Oo58A4GdPlsx50fYmNaIMKvhPqSPTRdJiL8sQrnDQoawgDFYpND28eWkgNu1J/sGN3xaFwt8iN
Q3N/sMg57qMRwlGqkT9gsGasbEKIvB1HlRBlqjKO8vMG/CSUFYHbbJdlY4vDzIH4w016foRM1Dg+
6sdkWU4RParHLgmqpCyOqmzsD+HohyeQONmZiB0A3PPWRRkVi7LXDZAgxoVKUwLBJ+mAC5Agr/2+
bE0K1Rlp0oASvZ+0hBwSq2Pwj6nUvgcp4cEAedAmpVN1hoVwT/oprK5kPOALFzt2TqsmOdWTUyTK
62Tq166+hCLydMRka6QScQOKEzEIeZ0quhnyEMqlI9+RhkMn9NyRLJ71PGqMGiBgLfxkGKvRhwJW
dVTGoQNK26f7biYSMU8I7V9hkJ7hwoDYp2DUBRSWn9CLmUHpaOIOjhWH+Fr76ZD6iB+/zO09Q0Xv
WGgXShYegfCJ7VZxr6jtYQIZZIegXjHxedSrJFnGHDLETzraRrINhD3Lh0R14D4hnHx58ud2eH/u
HYN2b+7UpDzrDShOK8taQQDpayYaYIDMK8TpM0wt94CDg9Yx6APA8tEmIYUmadanQhWt6OYWvpls
FmVER0rIkK1xNiZHJKovPA/4k5e3+OzMDCPoZpDAapJHJGAGLixGI4DImkmC6aWBGW+ExwIBDi11
2cdBvkZLPyNVFxHKoJAFHZDAgz+UaubQqWctgYxN5xFExq2K9AAF7yryX94bflo5geaeezORhzMl
JoSjM8JMDZRzc6CO0BE1p+BgixicW3KQF3OC9iHcc8Krtj/h0TER6zrxKx6/thRoOnnM6MJSXLjY
7MGlKbi0/nAplddaUnQg5wRirUU0dn3g8FguG4icAlnbPKBggYBQaYANCctjHff2tTU8w87fXwPd
rfHece7GPM0TqBiAc1lO8ktDVwiCUNkt80b6gq1FD3zTquAnL8PwDM/sIioI8STHDIKTh9Mmo7EE
WmeEcvhFxNdOtzLkIDKbfz4LXE6BehxUAQlcOH04Sx/BpTTI4wWkvp5P7AErjg3QXiN5xSbA90jA
SI+qN5J5AhJqDJoKiD6cKZI4LlEHhG0/MKBLUgfPkoSfiTyXi25wPpKpLLx5WqXDeQ1NPIt81GTh
mqKqoKRVgnvEKD7ICgl9HDmPMgg1SE5A7YYC+ORktFfcAMGm6omJrWNruoyzIfFHEx70hWfnmnEH
0tBBn/K0d79mljizqY3HWZqhccZ5UQZOIy+YM3wucKFLxSi0IQx6AsLTaLEErIDQHJotG9mHKvLE
IWqn4qMV02dWR0j1VbZNHa8/TeywcSbC58yroHGhcF3fyyGoc0gVBRWTjT+6toH4yh5OxEk+Op6b
rqFaicFS4iNcAE0AOf/HsMrQWpZhvqpiSWctrjZJoVu/lMXRMLoenMb6sGYlXTdj+zHzIHl2prw6
rkcMAjPMg3xuMtc5tsf10AH7CsRCQGsSAnuWAenS2MSnHFqRSgeZgxIclYIKs/mQAcl6NuBUHES6
zA/aCCIMPtXsNAHK9Kx0ynDh2vzStK23iN24CgydgHl1rQeirJ3urCxd4bteTE+rzn4SoNyB1rH+
OEwxWdY68nyJcatGIJBnoxdVvoegCKJM3J85VYEVDyFa7ofc82M+rTzNvP26SYEjpJU5BCpKfKx7
MwHt31bLQkM5aajy426UDmSnEXB0Ga2gztI1QRyJ9AMXZbVyaGmKVw70UyMJX3gliMDQwbZrSH+k
ngNqYgShn6fa5ksKpK0MPHkZJypGZy9r6PMTuZhDjRVMwWO7nzJmhxa+sUMxSK2ruNtPMjZjJl5T
BORfao5enu6pZwO+hIK1ZWBdIIZ45FOBqOy1TiqIDKGQy+tFDBqbkpMEHcLhkm3yiiMFQ/PELsA9
DuLBlSnCobli1x5437wWNHVhg4mrUtX7F72/HwSH8JofruZnZ1oFh8HhXKkz+E+pBfy7gJ+z3f8n
qb/YbherTm1Ptmcnq5PV9dnZmVrB89VipbRS29s3+/4y8IMjdTBTM3/t+8FyebofnO73Pvy4uNm/
2D+98eFjByf/w96ZNEmKa1n4F9HGPGyZHB9j8hgyNlhmDAgJgRgEQr++D/nqZWVWVVfZs9619a6y
LCLcHYR07znfuf79T+PHi/Tu7uk9fXpKj2mRpvgJFqdPMn4q7rZ///0l/6utEYBJgCmnJhgWVDS/
XgI2ApiQegzic5rmeYyPi3eTxHif//BKfz5TcHNdjA2w4Z5v6ZlfX6i1Jk92/oQaGV37bJtvlhDn
Mvwq/fofXumvlpEL3gO8DqAPIAK/vhJwAVIzCOPxwt/b5hTAx0DLObaFihJ/Zf+wiv5cG+G1TADH
GC4YOsjn/fpqSolJ4UQK0JOWp8lkX7p1elhW8fb3N8r6q0+Fem+rrLcRhn98OLi2K/AbXRS3k5v7
Ep+uax9aQmKXzekA9M9qu4PsdTyZXsbFN67avavotQzbnVZ2OntRDIksVvWQ//1b+4tdwgL7gXPV
d+Ewb3O8fn6KWN1ZZBE0jD1TZFZvx6ZIUeUlkIh0+PG/e63tKv1UEPF5obKMLC8ORlbveEm6oq7n
9UqDKjy6jqhi+DfO6e9f1NnW5q/1w/cxwJh4gZMXe+EfVtTa2rOIIMHFeN341YoxUzex7yCIJzr9
BoMw1zFJVTzHU0ZTT2XB3U4fml2VfzbJO+TaZEje0Qcl8NVTsq/+Yb3/xfUHjWyhCYFp4qIl+PWa
CKamrl/QfYKgzAynsIebAaZeczP19T8s9r94iH95KfvXl/LaWbqebsN4bSs7XbebHjpdW1AKOwnw
sHn9+yvv/vnCY1vG2CgXix60yB+Wlhfq1rQHvIrN2BPpcGCvwT+8xB+vHqb++h46DheBEIxB+OPq
bSDtMaS6gpgoJ53EjTdDXYFVXrs7X/zrTv1G0t/+a8n8iwD/GZH8mZj8PwNg4tb/Tt5vmB5Ojh9E
1Z8IzF9Gc28E5m+/8YPAjHA0bIdQ6Po4kgM8gT9AfRQEIPFDzCzwsc1GeOF/g/pI3aH09rHTb3fu
+3P5O6gPjArpHlBbAXg4y/9PQH38sT9t88iTAPcMgXTirfzpIataMRh6Jm5sOeXD4NdPM9GfdUVj
1k9vEFO/OaFx5nWfeJtt3JogzJXjpuUE2MWo++khqOuPbgquSnc3wiQQ6inMrZl8tQ0WG46jEjWv
KfiiPmtYdcdocEE53KRCRU82iIskNKgTt548V+Yn6eZL6TbY58G6WDQvV/Glcs0DdEyJul8nZr0C
caf0XFluaoKun4zqRlVRWjYmdO4KDchI4BkbN24Lidb3T1HERRy0+jTKBf0F/XDNJfdH9DEbLxoH
0kvMkX5rlk/DaMdCTFzmkcPkLSQvnYQcaGUYaBMN0/S1mzV8DtBYR7Za8RTAnlo2/rxMR7HUaW1F
NzbuW0qieUzqjWrv3TWubFzOtl+hopIbyYPXqNEmrEj36KHgjpvV+hYSUWckHNqEzRU0Vn4/CCh8
g9gxZhtgryBQQ3/0wbiUeh/I6sOvFYADzJHnccUEfka1rX7qRFWAz7TqWHftp8OdYNe3631f6wdo
hC81HHM2tOkyjxceia9oww8w7VOgckUTefvRHrMo0BlMdSD9Qxr1XqrWCqgezufFqz6Bmp+mdeXo
KGhhuwIsBvgAeEjuA+x2lpldBP1VyrgXdCfh5O34aK/wzedTN62F6QxNXCt3R7knYjJ4gDk5lolp
hPE80/upWlsAGqxgobGD/ZBa4ZQwlz7PJnIcPpx5OQIg0GvWhc6pMdsurb1+14jpHDboTien2dX9
fI6I8WbNU2J064scWwXRXCVR1b+XgZjT0hAM8/DCJqm7Jsr7ll9L2T6oifuZRBmBfmOO8nqIzhMN
UYe0TQBDBfDN4pVNapY0/Q7grNHUI8rQnWjntLtxlg8ODtOEqOg5tNn9OE9xY5Q9npc6YV349juh
A7w93MFpT3ttTclc+rcQy4uu1kba0P7Dbqar16C11spVMcwe0EqSJxvCozTjh6Br7EtUNwakdV/s
REcKO9RhtioEZRZczXD48Oo6dhZ/b6x+WtvrbWQ3jwsNC4v06SDCEk4FSCzZLQfYJCydcH1LgCRd
CPdnCdQXb8LCKhv6ADV918vm06T4ZoKfeSC1MoV7WfJLvzZ3WAupZco3ZlQHqw82s7lNEDN/dEkD
l52mjoCf4gJecsuJZDI0Qii04ilk67Hug8dpUenPDJH220+okNd5MY+224953VJ2pEHwBnX/fkIu
BLZVeItG+9ktRQ6yLvYbK/7BG6GksxNrAdo1GvXOCyudVtP7ChslW8fByuewPyk6Ht3OrZORPkT+
er/oJRuDDmoUwAA2XMNRL3E5cFQ4i7zMCOdAP7kfkO+A84T0iLcsfjIEsEhYhNp1696NFuvaWsrj
TFc7rg32daHju57pMeLWJwvcm2WKnqy5uVd8wA1rj65hk3gBX7BqLBiXefHoQeef6gGndlXfGtTq
8KfbNZMMuRNwpDQmwB7rYXwn1oODhvlWKtkmNv7ndzpKSrE9TdCKS3xDQlKxJrEatg+R4DjAB32q
ycg2oTyD/FIoT31MS1ds+FQV+sj8AP6aSC0T7Nhh4o9vtem3eOTU23euCq0rj2tvPplsaUCMgCJp
RZu0JduVIngwBn5p6/Jq+FZuWt1bWDMgxQ3XcMv6AjActlWIu98ZrEmI6ITWKcIGBr2pMoPrCM8x
83WvNt1TxEx1ZcY8FaR+5bmPw+ShmpkiD3bDb8hWi7SODe+9nno/8ar50YnIYahNaIljmTYWGEd3
0jvlsSq2yeY10n3nuul3rCsQw2Nn9DnWQZ1yZgODHIiMv4NeuD13PUMpOMhv7aJOOtRZH407dySw
/xiusNMG8uyXIN0YMlvx5PoFd0jmWIBHl2l5a3T/HAxhG8PpHAqLO3seGRwnI99PvfMAxGiMA1Zn
nV2n35kxwmBQeUAgh2oIT9qKbq0l+hbS6QZcAI7SEKcVC+sMCb8xjVAWS3v6ZjFz+JwW46tpTMAv
fgbMYOmeevjUipQmVqjMqglXbYm6p9KScK/WA8U0kXhahmIG+Gmvvhl7zZtZW68os5Ua06WHC7xx
aRpi4E61dlGBX4mFN5HEjPTesvo9Mfp3EZUoC8Cm5r3R5lUZ7quIfEzMP/5MsCnfOIsRH6LswwN8
64+FeDfOxnIuRibXau9Hy32nljthtHNCBvdsLogp/YDclNGf4PrlJFjnmGywW8CRfVsqa1eN9j0Q
0NuwUbHpdGe9rBeX4qI17vLmGPLWn9ZDFOli4+EihK7AN44XKtezNbrlYcSvzyq6WmP50Q/DoZb6
9hdUrl37W4uYiRvRx42Y83vzRIBArMtyWcl66ldW+Nq+0EBffjB0nRFdVNe+GNzNuTPeIiqWjqV9
1uFU1Gt/51aEg3nVB214E6r06GiS7vY7aTeYFOM++N4Ip/134I60/RCHUXuhvpVwv5cxX5d4Akez
UXg6LOFftzSh5niHfvqwLOxMidhjjmb6g85rpynl7bjj/hQLhPXMpsx0X/nxBuu1esyEFDJm0t/5
3Hz9Du0ZZbCLat3+Du653XBkitTpAGU3Jq44RHzIa3comqDHrmIcVxsLpxI4fnq2IxpiJsV+aiFe
kW6L2ybrs1tbNA1c+ThoXXwn/try3XAbnJevcBJz7ZsXvgI2kl67G1iQdoO4mRZwQKoLXCRN4BWU
Ha6IadP9XA0Hn3y4Eof0xgaSElyc2S87yG4i903pZrAlm9gYFjsV1nxfweNPDFXufWt9mDiUBcct
E7cRflY5L11oXGdqX0xo2DjLbWwbrs6QevvSUvfc6OpECPJ2QUfmdDHmx8GiD8CoUEyyrFd9bgXd
hzXJ53CpgebPy36tNE2b3k79xXysSydnocTuqXOcuWljiiYNAemU0XQ23OVUsWk/j6gaaIutw/QF
0qehf/IsiK0QZEheztXDKAxj26iPWIepNlu/mNgM4xExlcIpEYKkhomzBJhGHEmcF85sfXgjW+MQ
5XnQEwfu91xtD5IaYtEEjohpV9l5QAYwKBOtPSxUP58qt8s726IVNjv/saqwiUb+zI/g261M2dgK
ZsWTZnUh83uJC9rNJ+TUUlOhWEkkHzd6uOqTeZBt2gf8w+DWPVWo3EPDT1cyNzFZql1H57uoj94r
F1lSBW7fd9prZZOc+PbF09Z1tdTO7pUfz7y5wzMIrNRlQ9KRjS1uTjRagKXSiyO816F3YqtRMlko
MNxW3GODfzdhdZ5rpfdiBSC52ughltDI7b4PYoeTHWqFvQQqXHn8vHSAhryIZyU0l44j5WuDruSO
/BKEYR8jCoCKOrirKX3sCX1gpevES2lFOBTlGaAteDuGXOVMBby10XxYaZe7EjnMdTQfB9+tY1ri
/YZGOWFTDhQOkzAtZ46j0ikI5GMcvOOJ+OpmGqDIWwj7rs5ylRKbL7GutuEcNarLTrkeigR9BAU0
ZIbgh8gwbybRqRhsCSgGjbJiGM0PuvjonMbhapmFzWTWdGnjibvWl14sK4GywbmrAnsHEwXrbZx0
XDdzHhjshS8hmr4IqVdrv1CjoJPzGMzBY+Vvz5b1xAZ54KDQEzRpEDC+f7R+uQMUQNJhEu9j6d6L
AEcxq0HWeKq9NpUmMTEEzGVb6UcweE0c6C18Tc1y44DucZQyPMGg1Mv2m5hR0q/o3urZA7FoqCqp
0C86trgn7nStXP+FTeWR2uixVr9LneizckFT0+YFzdpp9svcncG5+bO9Xx1+LJ1xSuGiXFonzGY/
qhLCvjpLdOV82kWrgBe7oBhxbLmjJTuB1f3CCUMla79XbR9BvV/eIxXloHWsuK2dGn2Ah/61auzU
asiYSJBJSHmQEc2tEx47jyU8ojfUad9MW30IKWVuCRMNJzGGwwoIL4bdbKeB039SVCO4DhrErjHc
jYDQy22L8sQSQ0Iicbix0aDKONgeeInODvXwnTHiMPckEjOTXbSyzqqqvGNlD5jOM9x0laQG1/ZC
xfQV7X1ecRjQdFwRbK9ffBk0Zy71vutLmXB3qfMyYLKNqU/GXTi6JzhBaVvr0+K/o2RWGXHsxBdG
Yo2Ux7p0drojyWIieuOixhcibzfOW7Bjj61LWttKtK/K8J+JaMDUuk2V972cUyrWJ7ekR47z3vbK
IFFAp+K6g5VlKTyfNLqYskVWRMt4GAKcYOTAW06SzuweFnu5djPwoLGtvjAD2epAIVTpO3qMV2Nu
ELQgmaEL2ZJChtpN7NIuJmO51SG7CM9LAkufdF3dmQQzCRz0pOt0hmWTGw06P3fqDqWguU/9o3LJ
a+gsoCA9FQdc4MmWXb8jwHikNy0xkgnPkHemlM3OmQosndkJb8CH3MwzOFsl2twYAqSQzDrnnCGJ
wEGnjH34FBnGFIdLn4OgoTj0eL3TvmMAncd+YHOGq9hHbda281fZIUc6hiDEF5fBqGxu0DweDVg7
PSgrCDLgc9FYph5Ft+r0GVCfKh1scqPK8Z5HmsedS/CGV/NAurUY8Cxip9KAVPpma4SP5SKuUUAf
W+GvMWnDtO8mCwZmjdi+E+44F/IwzGDkPJwSowWoZxZtWrXh2cJtzgFVXe1SbArRt66dtvtunhix
dwZDtx4pwF1NL3TcIDfvLiSRU5+WZZgLPh5DPt9xIKK9rh8FbAyjmtPIdnIv8E8KqKrZji+sLHla
tjhJANUNO1khawJ08qZ3lj2U+/qeeeXtKpu0Au+EgQUojEw3a5YyJ82wa0N43vAVUOR2MSTmJgtn
F7RHM2w34yAqBHQ9xdDgOf6CmO6KjhhOgtffoLL7RmaOOJJROCsR2cpBTSM3nMETAF/kgv2Wt2qm
T2hIrnJt1jNrhvvJrfeGiztAakgD4z6aeIaXfQy7xjl/1xn/X3P9bVbK38quP75K6nep9vdf+6G9
BsC0IG9uI55BhW3uxg/tFUlwb5t4BhADxNGWR/239ur8F9AuB/G83wahQLr/t/aKUYc+gsAhtFoP
7iri9P/O/v8ikeNrIH/7989DUoDa/MkEsBCMDfA2oPDChP6DCUD4Gq7QTbxYRGRf07OiwbPv5K7z
UgfnaD76LrIUZXvoLRaLESKoqwuj3MS0S2iJPTee8AWJmVKyqO0bM7hzbCNpIe9IK45QUno+zRQD
yC5MI3VbbJQztp91OaFJT/3uzm6nFMQsxoQA+Zh1rNDTcgazacJxN6Ud+vslPFXVdC4BIRmsPilv
eW5tdupbJ+vtIbdR8y7ET3rUwKoH6W9iOAbqzWD1E8PSYULGoEkG59oHV5+/AJNOGqiProdUrD8V
PgQLAxjhrh/llWIaPKSy6k6gsYQmsq8jfZpqFC9+ZMR0OEfyAarRZ+8Hn6LHgS6NIyTFuFkwu8Qr
yb7T3fvMBcSc4WWY2iMmTrzwdYRx1+0dBW7W5knvlDUSkyA0ELj5MvvfFs+7sYYu9oPyHLARihVQ
RXPBmW8dRpCTqDOQTAkfRT9B9qiXhDgD4htlagVfGyTfJwt0QsXTkXzxDJFhcmLcR1HaDGcR3fXN
dCsc6HEVOOGv44KRHTik1IC7gS2pIUAhLUzIqS7afDPcdmctz6OsU5vWyEh0VaKUfxi9FQVr8GUZ
l4MxYi5C3WfDQgptkMM0oE2mJaQViaqlTDxNLwiBnr5HmPBmUx/Oj/Tt2EKmG5cAgAqCTgnHhsnR
WyNSU7mpN8psnvJ5QDiifO7ZmAvAspaVDxTX+IG5r4J/q500Gm788g4FTO1l02gmLdKj3prUW2IB
6Hmj49Uc95DDEVoFMyxTYKtIwzQ1mLKQnsax3FtBezHDu3ItIjdWTENbezYCAhUb7c4yJot3BPbz
I3FlBHAYcdOoXX1ErvcYIXUnuzlDw/noc7Q7vYPeg2QCUkjYvzVzH2OcjyvILWFhMURhoemrB8rF
qUHnK+uBdt0xWrC0kYhLZ20XFNEATW+XJdpJql5nR57CEcUpMhaRXFKwjs9e5CYRNFFpjjunwZiB
1v5S0as20WyXqBgHHLDTp1lzVIemkfeQFcugcDiOAClTZSJf24aPk9flPwfEWrveC5cc29r+gqA4
1HIAzAE+TvmizSUT9rNjvobeeeqMDmzixVlo1llN6ixWuFujBHbGnjaJPSbemDXcKKred54qHx9W
azyYnuVdPEEKt/JuDDwT3cRSWQ+QeX3MMVBPun6evQKGQgzlCSp5v9/I5yi8x/cMohnpi1EXVuBg
FTa5MwzI23341QEfLjaXOmN6AG6tszki1xKWRudFxcLwbKxeCkl8Kr+acFdM72qFd36XDcOOiyfa
FTaWXI0E8dTc0ajwR4BXEYZjDLvSOLlNsdI3U+COfkAvQa40LskJwSNNRR6MR14iDxQFuOgPIcej
2GOchj5QI2XtjazW2FI3YwShANGZvrsZZXXpbLGjUXinSzclfo3i0UtKCIQ6VVAEwrPTTigCQFdn
ZZiUA8KJJOvmM3YTy+HgQNPRvjj+GeMRkKa7qUxUqApposKsDrwT6GDOLckH675pEbvyklDlAr6S
iYQkuccbhr7qtADp8emaOfGN95Gnur2My13l7FxISeVTT5+rGWHe48h2C/02z34aACqzANpDecgc
Wuj1MGMOEGhxbrgZaHVkiaNkQdSya2cEf7Ko2ZU+2y/8bC9RIuSrM9YYu8PiUdwjP4zdEVk9DY8u
q4c9L3Oomh5mngwoi50HYNlukPL5WSnEJm5q66I8lJZX0z8S1EVWOkRfenE7IxTsSQhtLPO0s+tg
vnMRZZWbjXW+GPmkT20IyjudiAUVMJH1k+O+GNo5m4iUlgDHUY/e6TqzglxaRbm8wCRAhq5MDdBq
pEZesM51DynuaGlw6XujRbmlrtjwF+O9oh/ReCFtkw1YHNTNtPU4CXvn+JC2UPz6mMkB+PrJb5yd
WXXJiAaSe95uAYtXCTsLR5J7LIwAl57aUlzm4N0OWQ5XKA6qJqbWmzu+IXUQ+/rgoSefDUTg0ePz
MhOwiZrxS2jCkzJFEU0ZLtoQhrtBPbVI5vq+KlxVdMx/neijRPU4yQqivwuFjma2fQxxFpb1s2z2
XttcF1THSkO+G8qT47B9y26ahueLf8sqN66sNlPBkporTQZkD2o4ZbNxkORjCL5RLDWjviiMpwpZ
lIwmsoJL8T3pycmnZngv3ojngxchDEqcA0A20UfrqZhrcztF0XFiQJczJ3Ttj2GNDI7sc7dyEycw
UmSGEeDgaW+/WAFUkChKMPDsgG5XOJk/my9bOMsXuWzMWySQc2T4n33MuOjCZ+ZeIZgdzemVQ0yD
/jL6l9pYDz20dq3dfBrZURnNczdEGIfTIcNnvlBMPHOF3A9syhbLvM7u66DR/i83CttBaV69+tUX
t56AGUGHRAdyt84IrqF3JcsXv8QHU1GB/qiLaqRa6Lm2YADAjOpGkfN+eMHAinggHVJYV6slL5bM
zXLM/KFLBu+JYxPTy7MdsUwNKL0CnTrmmJfG7bx+6MhGBhFndRXsfXqrkIbAIBHsx3jYQh1D0Uic
5X4epkdBDv1opKvyMDXutW1cKBUYnlDbcdnaucFKuHC8KI170TT5EBxNLjNngSha3xFobHIxC+R2
lnou2uGw2E7CtkkPKFcMe/jE0mFc7Sqq9sA8D9QXx876iDb7e5p3gX3PW2OnkZcaKz8FpXq3DSOY
2qoYFD1qeAQJkrp7NYCLpS1LRmRgjB4p/rLLTBvB4THrxZIRMZ7n5aax+8ytjjN2L8/obkPYXTP2
evnQjZheBDS1XnxY7tgf6VHCDg1UnbtNd7JHJzGGyywbJCW9oiTY1rov3uLEdcjvCIJLVEQJAl4J
r3Cmjk3cQQCnTpAgzpP04boHk5DX4dMMp6chX8my82ucsQAio0zADm2yFvrcWH51sMMOy5l0yJU7
B47UoNy8E6TznfGGw0YNvLnAN/zFeHQaoiBgtmbOlMgin4MkQ46gPBjhlVL+LIdHLh5X7T76Qh28
pkCQ9bDMw4lif8G18Q1/xui3J74EGJ2HHU5N2M8k5r+FOcYsbDp+jDQEOtK8ly+e6OAqJ5VU5wiE
RC1IbmJDWMOdayDMQzGRDccGUS0MlhMUhRGFt4sRIO4jFIDUwJUbe6glhkRNKiEBy7iJjuGKsEWr
iI4xq2QsyOaz9X70zL0njaQOhP/yJogW2DBu2MVjsIXv/PFBSXULYuzW0C8BD7AMe2vfMMwQ6f2b
1ZNJO4sErMcZfXpFvkzTwcDERTINR4q6v4RB680OLvab4uQMJBqjMRKDq3Razh12YRYNL8EAKE87
cyHnXd8Edy1kVDWwmwWpnjgQRopQaGaVVQ9SAc0GDBcHwHZ1gYqbheECR+mrUN5NQNoXRwe4OcEX
mFcxD5HSto/WbG3hUI7McAnWoozdqDry4FQByWgTt49wLEdn3yj345wEEgNMHAuVsSomElzkYNbY
U6DW1qZ1CbXIlsG7IJVrYBAibC1jxGyJJrU86N1GEMijJaJvSI4GX6GGX2BHHBUGE0QY1BEzeD3J
OEXVGYaYzEoJe3fouJGwCOqWKicv7RreQaCsc2FgggLykl/p0hdlw+YsQDjOrnTst1ZqN148h8Gt
pN6eet2ZduJS9zd+Pd+ZOFwjGVwd3n/OnnuLlDHCvaOfBdimG9aiHGBPNlR7e7rve4h4HWE8dg0H
/SBO4tU7YBgGBdyOp7oc57Rd76Ad5Su1klkznOQBqgfcPXRcXz14BKPbH/tWXUKJE7PU9QO6pxfL
qaKYmGSb/KGS/xcn1g3v+pfKEILV+p+ZsJ+/wv6P+sT2m7/pEw6m86Hvj6IAcDjSIttUpN/0Cfe/
vqPL2+C+7VvnIvMXNszzwWlhNhg4f/wnpIvf9QnkegLkW8BMIr/l/0ds2Pe/9Ac6FEQzvrpyez0L
w97+oE8oJEKasfa92Nq8uCZCn4zAB0bU0DEdrO458JH8nBdUm0qgHyNiPYNYyRGNuccWvyOlgtvA
rXgG7xSrRhVOqJ6JYaOUXG0M7O9hw83ltR6b3B7KTBk2TsEuUT2mkK7IAi0OEBWCcWgxG/QunGeB
OIU/4oQuv2IgRQaCfz9O3WNtOs9VoG6butkrm6eCjYD5oSPCXEZtON8GanqQUVv01QDTi2Ej0O5d
5HunEU1aHDVrNlb8gvEXKavCSxmqx9GVeH7RB05m9IjwxbYjt58162D8Bd8aL0KTYu7hYhStM8Ss
U290aBd8LjxeEEAr3492LfFa0DtBlfi9yAgbdxJlKOaJvIYheAOX5XSczpNsMmKixTNwfNMQk0Eh
BHej99AB3ZwYispZmrnGYAhPyVyjxsHITblXrZUzyXf1zAo3WO422lyM64k45kXhTxkMKd1e3JfA
UHwMkcWUMFgZXmjgOMIsHUTxY4O3x3Bu65iMU+xZxt5yQ+M0LwQfCMO4QLaEMOo23RszpC6d29jJ
OADWagP14S3Nfmrwt1tZGvjMK2K1MEwLJJlfG6yWzOGgq7wF1BLFaVFCWm8GnRsWJenIKEYdYPIG
cr4098YF+3kFsw2spDwZE2xkzrHzcXzigRPUN/YbpoTgsK+r94nVNzYY9EH7b7wOvinin7SHKxkE
aIZsL0MyO+VIE8HJRKli1Hdz5L9zjsYSIzBgY6xoySDgt+vcw0EZEfDZ1P0IMr/VsdcAh7QB+X8p
xaHieNMT8qoWDAJNTaBTvDBhHIQwEBo00iYMBVWutxy0xLw5DQC9iiAoNAwIv0K3HmyexEyXNTY3
7woF2hexORddtF4FrAy4CSQhMDeMwU/55naYdrfrjfKCdDsGBsMQsSTHCakx1woB2ntXNcdZm0+9
1nMqNz8FE3potsJi8WG1SLHGG3BSh82xw2E1oMZvYM10JChgTCZt5+3szbvBYY2Gz0mmzdWp+g+Q
Z6ehVGkE08cpMQBZmjaMIMATaPDceoaLZe59DAo5o/h7YTCQyOYkeWggGawlFr3ozWmyN8/J1BiM
QWBDaYwqwtSSwtj8qWrqnjoYVt1mXG0O1jxgYzCBnW/eVg1nDWOHyj3D7C4J+2vYfDC2OWKzmj7J
5pHpzS2zNt/M3hw0i6CsZ7P5wWCutTDZXMy7asIqOgY+CkQ7ahky5/DkQgl5EzOCgLZvjt0AqQXg
YZhP9oTBtHDIh0W/N3g2lD19cTp6qtQsd0hOYT6G6iCuTLtBBFfLetWeh7IGlUsAC9HYvEQNU7E2
nL23uYwaE7UEbEd/sx9hA7vR54qQNNvcSVYDG4BdWcO2HLzhnsDGnIGFJnRzNqHzgimC2bnA9Izs
CRoImtgJdigC6WWM0TJwSLehwUPA9GO9+ad8c1KtobmOGgVriRkLMEXQ9RlAu9yq2jemZDDYhyDp
BxODtMFN/Dd7Z7IcuZUt2195PwAZgIN2Gh0ighHsySQ5gbFL9D0Ouq9/66SazJRUt67enVx7VtNS
SZkkg8Devt2Xs+q6p6wZnjPDOieFd1XmY7OFQHZsLfmatz7pQNe7HufslOfRhZbATmyS7l0rMaBV
Q8PVMIx23+EgUjPiZ6MfxiCDO8FOVd8aCiTZlTEfrBiWA9N/ppDY4ZKff0eHzDMHdLPPP8vIAShs
1He+kBe6Ze5NK9mEWXgsrOHaSnBlGdpFuQwY3bipFtlN6EwbG/IcQJitHgmAEcT7vNY74Nzise+k
MLgdERDGOQyLsWdHDprKRtoNcTLOw4flhVyCw+tBs7hhAfIObQ6D/m3pRsdhgefQLtWww1HkBbWc
n2MN1a+N8uusS14Ny+GoqKAmIC4x+IE7xduP6QtZx3M93PuIcZL/tex4A0w9CqqENbaRGou7XdvH
qGkxmi4zlqF59HDafNsXb5NmIVJSTi6bQlKG2BixDDVPvQYLZ+EN11piO4QMmbELuS1Fosils02k
y3dHPnRivuSJ0W/zxHNX5pReLyGfnjJd3m3NJpQYFy8LkCEBEMZsLNAgle7t40qir7G+W1nywHN8
PTnLp13nl39AVxYjDfTB4ab6zoti1XjyhqDhIWtII2YJ+n0FfqS0xW4ajCDjKywqx94yVuN+m8xm
F46Ws4trW1ubSfMCmx6HTRZxESxfFq/C8GxNvLMbFLg6XVVsMjwVunXrAYwoe3ydnQIz5Uh8JYry
XKLLLdi3PfbNua1QEEb24LJ9gPwJgwKZuc4gUkm9umcI2HTylXEGkCL9SfG1Hz94aKeFzsNR2+ts
3jiPbyIvv+H9i+YA5w8pZmNoA95oOIjxlMIhtpe1D24dQdQ/pRIb9Ny9zZo4LWmy9Uxr30f1hRa7
zy7Kv5437Q4w4r2jAaKZuXfoekRk1sUc0UaQi2aYIbOGrMJFAMLm5WjOe7ee1kiFx46Boh6m+0TT
ku0kMW94VnHbdKQRqy4s+Jn67tZIl+vCg4vEe04sjrfOajiBlZiQNFqupJP1YQDRIeaIXUIKHm+a
v4lTHGRafVoWd99I9MJUPFclNIu6usYbcjHqyUWuuTdGbGOINlg/Zy18STCgY2o9mIxCudFtvCGF
k2r2AHzKM+NogNfnyk6w6mjRi8j4XhUiBb8W5neNhuugIhnAsGfzVxj3dtIH+VKei7F6W4oJ37av
7/DuqUPUjPY6YUA0UdwsWe/72WXJmRlE+F9uq1GJy/o2rGxjtfTWcWyi1wbbnAO2VcTzoemdKyuS
9ya7+eqHUf1vznJ/js1AqiVSrXI5TLyEvv4UxPrvAnj/c8b9dVMS//Wm9NoWr3RTfJY/dcJ+X7TU
v/59XSJTr262ni8oL1KdEn+sS4q4TTDSQwMgHWlxs/39nGv+QgYfogmrlsutVYXxf1+XVOU3EABf
7Vq/blL/4Jzr+H8NMppU4FFQymZGYM1U594fInx64loTlnGQrOYcH7pwymHJsLPEcY5mHya8pLIr
vedpbi9huU4crV8LOTrbzhku6rz9AvAO6XBgaakTnWeeeVkO3tlLGOnMhNEyyk95Ot/0C7S3Vg/p
mjCDlsxaWEXdOox5yYoWUQBHp46c6Zb4ML3pzWgB0BjveY8jweJROGevYBjvU3hjpaMdCAmsy4To
P8kRW+Kx8XImOTfe2i6dEFG6SbrkHIv+ciYqndr6Y86alynbtzdsehPNaGh3VmPvJqs9wnGOtxYm
HN3m1qxFtF3IkoGDqVs2GLD0hJdrVZ90B4OG6yPPTyFkzc5+aiz7WETGjddzqvEz41hXAKmGFAEr
6tpt5ufXRcLdpjFB8+ryUdNc/G+d2MDuOhSt7iPTOQdj0m+R8a7GzNklTgWs140C27oaQtzwrEb3
M3S3Vc0DfpNby0tT45pkSSTWz0ZmNZ65cvM23fh2ivEpz46yxCpZL9iW5pNsrYKrJadz0+F6iwMk
dkcAuXI7wzlcpZKrReNHB4OJas6Wt9zsrnrcJBUrnFaE2LiU0aTvHHWAco4OHhS95b3N3JtvJf4U
qY0WapgT9H0X1ByiC2FvfUTB0WR7mPC4ZHZ0E5FIvYXLdvAnQZjIrFCslDHGgteUK7OMgWtmRvjy
Z+9U+7zqw2EDymOfuNlDmUJxKqcb38ZDhAvHbDjt4MqZQDzafHZXhH2mbaisO/C8wCTrJ6sdS8xu
zRv44XON24dbWrUbo/A84gPSi2Fex8oaNIDzowFDHjFiBH1cK7v8aJDZ8jatq3R9PEbUbNxreI4W
k49IqlxISYEdCV8SM9yxCnPutBHHtxnvUoeHKVRmJttqtw7uJjDXHNDQr1plfFpsh1+sHqtZjtwF
sKjHIwWbkPeFPVGiIkpWUIxU0YSlSlfmKkhxCXQFAD2e0aL3I6X2eLFq0x/X5lJxjLRS+mOUYUvy
BSoLl2vaVyOerkyZu3JcXkToeij0MddTZQBLJZ9rp/0IPcRVyaLJEn+TqM0TuOhdyyoaO842U7up
5ue7mWUVNMnb4It3wRIrWWaXzn9f1HYbsuY6at8VLL4lC3Ak2YRhuLAT57SI5CHXfsnCbIH732Zk
1VatFYKXZa1uDK1ZxW4fpGrjtli9lXua44r30k3GXlPbeRv1LOo1KNmVw/LuJsNn1nhsCymSYzFy
mW9A4Awtb/Cu9xiClA5AsY92gg91yPlu+UorcJf8YlLqgT9GW/4pukKIBQKP+Io/ZtVU5W2UE3wy
tCBCivCNER8mv1uOvImRKkilBkZvkubpDyJm7bEQNQQ00xGRo14ofxmxstfIH2OkgTBDDyE+ESQI
JHafbYGrncMF1h+/rl4vXnoEFcNtAheBZVJKS+sZHJfahSQOn90qJm2mdJkUgWbJ1O5AK069HAoE
nEG33mIl6Ijsa6UUnrp1H9hM8Jcj/kh9eMgRg2wmoR5xyFb8vRDffYhsZCIf5cB+NzWCkpyLPWPr
XYLQlOt8esfE3OGj2Pp2jgEgPcRIU+jBX1qkKonfMlfS1ei+LkrL8pSggzQS4FTCM6gUL2cEO6k0
sAzj/YgoJhDHUkSyaAzvwWlbayu2DkbCe8JCUDM4fozfFLYFe6gPOcdv2kBHhCtbgUBAxqHhVDIq
nU5buFx3SHdx0W4qz4k2k6gqPjoOt341S1VOe98yXFFpc2iycNsydE0MXzpDmKamsZGxrGY8C932
diyADDp5gc/Sv4wcFCA1zknmOi2R/ZqIB7cRsex0NfyZXv5WMA06TIWYJfdTN9h4E8XGwea3irSc
AGFps5QwVEZD+EwxyAdCzpWIvGBk+kyZQrvS97YFc6nBT8UdqNMAWMvImkjvRVMz7GQhjBSMtVYc
c0w2LyTjbs3Yay36M8EjHtdQZ4jswTlm6PY3jrUYqG0TnQdZ98wKyi9/to8Nsa2KOiDFgPtTbFyT
lCeXq4sGxSJTzyDf1977kbze2NXPvQcZuvUbbPI6H/XSP+J154JXT9upM95ai2SOV4WPsZccdJii
ie0iJoXvS+MfyoYwAhGD8WZywpm3f3pBW8OLGZU3vQRxW6bjnlGIT+38xPXE2bZh/7ZEuDipGsKf
NBQA/CqN5qQY2/Hss4f2vDhre5k3JDf2zTTtFnnDfWTnkZa0RnvayHYGYdkk43U+VAQmeD6tpQlL
cFz4+6O3trxpqk0RkvidFhS/uB3ByugfdjbD8APGCXdY4/wcn9nt132YPVl9+1inxHZkA2V1CnmW
WRMKlNNcRf54V7tzQFqSoFxT7+MYZ0ERfkC+2ph2syt695gz04HBGtadiwIzmk9L6kSHMXGOM4+W
zbI0OJ30QzI023SyjpkYPmV2a8/5s0WWciUz96kHVt0tHHCaZOMz/1QtsLSEp0Ey3EfoM/OIS0qO
GF6Hg1ZwpXTEfSsW7OLDKnXlV97z1x2vlHWdJyOcUGCDob8qxuEjg7rbxwLZdwhmxzx6Tg+dinif
uyibETuoB9yUrELutsc4J4HQzimW6sG4mybjJq2B6uik3oa+u2n08Zjp+rj28+o8a0Cn+avWfnPl
4vA/foMYRjrRaly477A2AWNamak/9sKsNlGYqDSqxSG6rsYTugCyla4Ih7N00osh1jP2fBEhEAP/
0az0pqump6qLgrbngj14CBKzfy59473Iwn0/3KWTXW46AzdYHD1XEMuNBOXGKrhM1llIvVq/7JOl
CUy9uPfwSiOHrqyc36OiW0IQQN6uqZQqV2Wnb9hEcIX6Q2ilV3AfCZZogT2SS7VCwI5pNHHjow9A
i9b8JSkQmNV9lqiWtelLW0fnnYEy17dSxhvpZQMB6d/Ai40Zny3SNPYU3iUpSkTZ28mdznV0U9hQ
cWXp37QYb8vPxdjwsc3OePmt8lquO0fxQtDllaj+DdUY9f5FYTcQZqso8OwZBwGvwgA1IN0J0fnb
dEz3DIEfyMIPLSyru/8cxn48jEEo+9eHsfv48/88vv7aER3kr0XVRq9/9Fd/X/o8/iN/LH0cyBx2
PoN+KFUQ//1GxvlMnbh0HUoNWAMwF9+XPkqNYUi5rk6noUtr5g8eXuMXwR4I5dih/AqTr/VPPLzW
tyLDnwkq3Gp1KmZoSP62gP689CHG/tZc4kaopCH0Wzw/to8PqJGuSo3mu0Y41BEQ5izXrZw/uypd
GfUQkRifmVLIzfYmfs9BdityMpfMXjd9Zn7IrMP+1+9AgvKaZ9+CuWlxYwts7Kk97yja5SK0yKGD
OmytB6v6WqbV1mdwBJWQj+2JxezrZJjMtJjfmpkM17x23CeuRXQ8LIE+pgET4peMabruTgZ3BGPj
mVcdjwFRvnLomMsjMMwV/ii9adeAnrEFgtnpnzpa7vzWuZu9J4cYnJc3zOxZsuc2cRUPDXhkeQHY
pFsX/UXppUdDxzjo1buJJEJRTCfI7wZMZaW+s6EGtf3RivkaVvuRYeoIPfXAwdBU3GJhXffiy1yK
XW3neICwH3CNn86Tx5nxtlGXsWJnVe/CfqHpsWOBymk3tO8G+ZRPX5foYZLXhQSWTFKyTjImt46k
XsttC2qqwTNBgnAAP2HkD8Chxyh/JffKIiVBCFwByHV17aYW1llWxoXbgF+QuLN0sIFZtp/m9JiX
ODqke0ym5rLPIf+O01dntp5Eau49aQSlQ+klbjODWXrAAOjdqf/3SMCZLCTtDJhLYwEGH5cJJupT
3rLVTN61Xk2fmfU4Z/ISVwGfF0PfTHwZg9MH+DHXXkfoRlu3Y3fUjcdCtM+O3x94IT+N07DT6Vhq
nXbd8NlcGeYeG8iNWecXGRdL8epHZEohcshlVmyn/irOeU/JtUvqr82srUa3TPHhV2ITppQ+xukO
jNZGs3zejjmZDTolbW4jXI5yio2asryVtoYenJgvMrMuCIPoaP8TfPy9bdrXORyAAlcLzqFKv+xI
oBHCw7xh7nSXgZdMel/focStRydGq/+o++LezdKtLPlgMG4YQfslWUVnv7uutepicMNLB+fK+C7t
j7Ar78Efbm1YGf1NR/+XgcUC55dDXH6Ii4CWBiLTZQCP+5T1uGVmvvfYq9J17b5Y5bPDlbTjrmBR
eGku2aks8jNxv1WW+fuwwQ862nv8o3uh+WcNl3Iis6sC6G8/bLSkOEvKDmArXcR29rlMiYEz1nFW
kTKj6AaGNMLZrBU+7rS65yfTHJrFOdral9Ln+pBj3s2BQ0aSzSM9ZBm/4iSoc3Ec+JBHWsVmnnDW
wf8dqrqRK40zEJyKF4ffUzl/0dMdSjN1pPSYdLj4zH7C2VYM56FnPqZQ1c923N7cB1efDuQIw1VZ
qLsEcG2PS2pmRXeEqthrnSOZrLqfD3RgsBt/hEzBIgFgrJ0kc1fL8hm12LC1Ylfp/cXcN8A2aq67
TECAVrCpL69JzyrJx2Pi6Uc6eW/yVbk4GAVr6CI/SP3gl4oPddZsC1ndGeVd62OaRYS6zrJ6148m
g2XooycY6yW3brpG/2JO07Ra9G3R8UnynXVluqdGXy4qCNvCQWa6ljhcbO7MVDLUJV5mbzMM87kz
bid2KTNxrr3Exr2QRi+5e5mUDY6mZN0U+jn1WIZQY7SRjlhqbuptLfb1OJ8jJw7YS3KtXQnwIRMa
AWU1Vsbdnt+8DNKyhk94nYHIznFDDbMk/dUfzbL5FH387jssQA2oqkoYyGt58gX39ZXhyWOtDhGo
RBThlsb07ucJ5QfxDV0xPDMIDMj2crafzNp7NAxWPtUe0/Bp4Pixbrr+0kxijO8OJrWJP7ZtX+bE
fRR06/azuHaW+iNj96PpZmOkkDtpf8GjpUlJoU9BoxD37jRZuynWLX03RNvU1/YTY/NkJcE/H2+u
6v/tHZtKVP7W/vx95lBcpH89uGCnHue//5f+GFSUUQaYpEWy6AdhWseJI2A5eWSIqTgjgvS7MC1+
EfxPKkYEov0nEw/IKEFpJxVdvkd98j8aUL7RfH8eUKBPqVY1nDwunXCMQj+q0iYHzayS4INC2Aeb
RU6vY1+pIHuYrKfQs4M0qY1Dk8bZQzFKPv1N6a2NntjK7N5FksSimbMhmQleBlvvWYt6HmqOW+Fv
xBrihF69RhEn+Y1dsqQGwrGqx37wjW3dQLBQ/wHpz9dakt/klgQ2a85rD4VDK7Ee5vNBG2JS6qEk
BK1y0y0lsWtniS/Zi9jxXa7btkXLom82Jj5cUqNLnyMb6dO+7twjnZ7zgQc/SWktC2DNRPQcP2Pq
Xadtelno3lvbmduudfZycR9DDXDidZfIQ0cndZXW1xFBX4j3FJb1+QmRndktxjPoaLdkPSn10ZMv
eYSdIJG3Qo+JcGYeWSRj7Tgahluao33znZ6Pi7qN8JPXoX1A+TzIIjQYHUrni7F4Nhc+7zLTU0zU
sjW2mmFU29QaSNf0pxkqE7Uf/Zcm7sYXeqefwkG/zxzz3QrFMUrrlsfSEu458F0aPkECTScZVdZY
mjrM9i6jDM5abTXHubgiKj9h0SdAkNnFLsJHURlFSXVAEgyleMoi8tsZTq5MIh/Esb1dpti/6Cxk
BgxgR81MvuiRdTJDlK0OXG5KjwlzyvhhGLW7yeRw2eroi6HQgd7Gx7S1gxgFUJWIgH7fcTu9RPMB
wkVMvc3xME7c9lJMQ5OBXr5sW8GFnHtuIPojj56VZ19mMjsLnSw/EF126vQg+I+2vkkLc3buHaIF
8Hnw8iJYpOTVqI4ASZLi/s0XCgigHqEylltCott+tN/KBdRU3J/9ZrgVEnaSF7q7FoaEMMyg4Spb
+cNqbJpgGsYP0aoaZ805RKa+70NxZc1k2T07fIVFQpYFlrICMCbiqea80pbuVRGLL/ggEJXDep8m
w6mNavbFZePE9g11JOtmHs6dZ19lycwMBMS2Kti7azxw5KbFm4fNaWWa3m3WGwibc9N6VCVzGAjD
9GXK2mPW5cl5kWBE534kNzPtHCO7WxiOynkm22uxOvM6Eq0bfUGurbYY0EpCZwVno+TFH/pp3/g6
HRjxa4G/Ka2Br3FUzU+GaOdNDgEq14bAMT2duP5SHIYqpV5iRK9OsujIc4prTlzfWnoMSsvlly5N
cliUJLyM1CVnbTKzU2CFPeWs2o80du5ZmvMGv8TWqPTrnuoczZgfzRKxG/lgkHL7rRipSJdgzugF
M4fsIwOkApAuWce5e4boQN+hs5p5IU9ze+F344Up6sBf/JuKyu1FQ9FnClkMxhAeEMeEPHI8GhxG
kA6j8s6DI8C8izgUFTcd3zN+nhHKXfnUJ3R/tY15dkzjKXeZMIxoYpiNTpp0Nulo6mvNRUeoUCMq
i2H0Wy1TU4YgXQbK2wdAz3VAHdLBX6oNZ6urVjU1mYNJUFLLNyVHLwQC0kUZRiwYzxtTWg6SN3S6
InbawBWCGkCufDxp2i+ZM9UMUeVnYxAoaYgLbhzlcDKiZcFEbNSbIRX00HjefLUIWFY2QtB2drGC
0OsOQK7qKftp+zxbRbb3NcePTOGioabr6I3LIX8pejNXTVRTYN9JLoJlnx2yGFsJFjudMnFy9V6M
5BQl+IQFDgBOYj6sv4H+1fyW4OZTZ2TrpUEZGab5XOXqaNV390uUEeNhKyrFPRf7V7Lcz1Gk0YXR
zqdCb06D6R/6RQ8wbXyklvXuJ/4+1WAd0Ii4YmSiuEVPLmPI7NAR8tvBrD/DPLySfBnlRPYwTd60
rj7aVXo3sMwHnmO86zOjlGvRb9DHEDIMrTr2GGiQH63r0W9OspePfhwdaOTiQ9GX+l4bUxJxLdUB
pcsTEbmXnFKvRsP5ErZSGZRzC0CrTT41rX2g+zNa60Nzo+NTcSdgMlafXMwN2aqJVsvBA6nBPO6d
GMyDOOOjGFrhTehSNcgCc8d9k68qq4mb5ZxF/vkUdf7/pM/8b2YtjxnkX89aSs3//Pj467Sl/rXv
0xbdvkS7OevD0GTE+mHkAmarqN6c+7Eg2B6K0feRywTSwmne9gh4f5vGfvcCmL/QRe5aHsdbV1dj
3D+Zupje/mycJnOObAWKC2lKpct/nLn+X9HJanT7ebSzwKWTcHeBTwu+6p//GBJJv0FkE0auGIis
HUcPP3zr/1tuGPVH2KYQQBcMXOA//xHZ/xCU/lfzjQVxmR8tDSsulvg/mW/+R8RljFl//f4xG9N6
CnHes2BZ//zFtctsiqwq2NihWhZu4V/XBn3CDffjsT4uMcGoGJ9kJ51zZ0/PpCoIPXUu6zqWytkZ
XFrasFkK/JaahmMz162UlRLFz4V648XubQMGB/twvMkA47AiJOQj+2adK2oOqayjAUYnBqeDuvIA
vPKB2+5B081Dn0BEa6H6g+GZm3G3KC5PFXOJHzOKiLCwwQ0g6ouIlgHzmXVvN3n7tGvvM4X70TLx
yfWL6VyhgGy7hS8FHShqiqOZaS3oJv2iVgAhiitvC92+oJbznsvwvgnn+8H1pzsJeygXy5Wjdye/
twWxSmvvQymqeRanClvkKoBRWaXTplFfV2OYD0Jhjpqq3uWTeefK0eKdz0hvS24KMXSkCrAC9COA
Sfgk7nCoPVAVfGNgCBV51K5KGEvUyvQblUsM7a8WECbK46hwm6ozxJW1DaYplUlgKG4Td+tgUiQn
XwcpkEQGgMPSOoMB+aigPsHbUWFLOFDdZVg9WkQTM3rJ8K5vQqc41aCj1HTNak/1rVuUN3SSMYWE
c+AAnEo45tD1t0vC+l4qIlXk2luquj6qbLpJQFbNKT5PH4hVNkGzikrjFifn56g4V6UiXoUmdgzU
PXexqGUDihXZ0SHq2QUIDFLEgH/Z61ZLw5DpKaKW5TDeWEC2KkLmEbk+yFtZzk91Ke2N5vOlcZrF
MR/PjraOHHhlzexdYVH/QJ9gj0qv4dZRk5p5Xw3ppkHn24DbMM8ipCZz/BRm/sHjOoItHhxA42zL
RWfx6TUS7OJyWb7GWAkGx7lKbdqwDdVY4tUaUw1ql7N4O6wZBbBDKt5gFA4DrWhxyQG/3zmCo61n
9A822PI+l0Fr9G+iaJtVzy86o/ozPwrthfL6oFdrWioRmho2NysCZlEQ/WvUUmfPmbl11KJX9qhf
jVr+MEidhZxi0BN8ikK1IkIC8jliL4cIDJ2u6mLUOhkDOmzT8oa59noCrrXOG+16aoUa4IvHip0U
Uo21xbi1bwx+b2DmgtwE5BDJpF8ZHNNABLDehpACV1XIcc4LBcPHmHhwA0pqlXs9fRCCz1g/G3ZQ
jypO3oTiXHry1awz7plqCBjUOOCowYAa+DtNjQoaMwPRVJ3dpghmNU6MarCYmTD44ZOzdaOL0sX0
2hnRxmAaQfrnaB51DyNzSqUGFpD/ZdB342WphpmkYIeK1YAjR6xfEUH7hFVobzfZeAyZhwbmoon5
yGNOqnGirUwmJ6lGKBHS4ZtpEC710XpPSTAHfpffRX1NeXTyVqlJjIlMYzJbZPfpmiU4m0WNbCSP
1RBnqnFO2P0uZL4jqPE+Mu9J5r620A4lc2CO26Oy6UIsmBDpLHurpX2vMTlqXrZpdHkPUB+HB7Pl
rIZMr8MsK/KnZSlvU6ZQ2hW+LjOny1gNqF7Zznf21PuIxosO/LAnvg4K5SDUcJvkI72TC8nlkQvo
asa/nIVRDsaTsTjmy+jUoFx9m5lHNT4vapB21EitJconwZQ9fpu3I29oKZElQxzNgDUnZMmlrfYW
yaAhncDNU7UaDl1Q+ZhSvPE6LPPj3DhHfrM5ImMG4gSLIe9b/SqZopUml7M/DU++svMSvNNhB5c3
inS4uMQjJCh9VkR9rnZ4/ijTEUV6oypajV57ILl5/rWlNZ/6fBcudXjmdhAfjEXeDxWqZtm8RNpL
Mgy3Vfs0JI/xAPQL+rNGU6JpWfASKnkVWn4Le4Wm0MmbDsIu9y0LadorJ5SbHDoHESC2Y/42vs5Z
uZA4sn4rfbU4MdM9jH3Rx2GA0+Ev5a9l0y27fGDObrTiS2HI8TgWxhfR0b8dpuvQz4m5h/kL4Rtt
m0zJ6xKOW14u8xr1CH9vGpLTjV8t7T3Pw11S4ASbzZbdDOR4ZIF9uTWdducWl5pZE/HG7iynw1Dr
N4WTvERttZvLx3IAVmX4JITKmcdQtm1JxVdLsa4iO9zMwrs1hbf/VkFbDNNGo5sW/UvwGmrxGWiN
eB5HfteNqV0zw9l7HrrcgEiIpbCet16dYU3xrIqmc0p9eVCKcbDXPcG1ohqC0FZudRNhnrK07DLu
Fhg6hoNYNn/q/oDca5nHIffxMbXenU8uZEN2Bj+QSNONFPGdH+eB23FyaUNZbdLMoW5BmrTG97vJ
bS6gZj8OExHP0twa3W4ZV+bqGF6M7Savd1g4Fn8jWCV1Xog3zq00+Fuauw7ynI29ieD7Na3Od5q4
Jlm1K/FA9gjsOhoUohmMjywGJaDsARPfiTihLtEjqMDADAqAtdiN7ddhNHZhiIuFbo5VZd/XtThl
gpM6HXdYc2C+aU+ysS/9/HZMZyDB5ZBykppOA9+Y3OTIkGGMwr0Fe4j77VVtc/ay1f8Cp2IU6e3S
hKcuAuNYdp21cZI7WjMf6Q2vVmbrHroGmna+YPYjXdCTZK7Di8yj6hC7aEYiIBJfU0fbJ2Dh85E1
XBQneCp3Ns9yH/PKBmj9ru4oMk/gWsBd43hQ7BZq1Al1a3sMg3vADnAZwiBL4ws7tE/Q+nb8J3js
03hGFmvhne5X9hMrSLD4wxni0lbvzOsuN7bm2F5R7LCLGEiSqlA1jEAzNANMPVcdM/bWjdUePD2+
zEFc86v2jsfiwPyxdbuKaUW0b42rfheGi8EhNp/KnWahcnJuiQMmYtI8Efu3QA8ZOT/MhB18EHm8
yLeZVa11ukqB5ehHE+8C0UXOjK6H4deh+SlSqYJ05GEYXaXzs85ZalXOQItqYtV+0zRbPVdIs+hD
TO7VoHqMDfCgu1TSWUx6aDK3lQSgbkewSTOfhHJ5LHXNuvuj4ljHutNTIAFkg4dr4Rxz95nmqg3X
55WC/w1gpGQHqZY+gX5xOX1Xm4VqOTYlaG44/AuOVjOJITt5kktGw+TwEE3iYEbOmX8e8R6Gclem
LpHAtKRmsn3nMboZ/fS5MkO0UQVqHYYTVsKKT2Z9Nnpa1Ek28+ho5abTw8sqHZnUwED6ffQep7Z9
lEaN3qLN68qpXygvRwy1DzqyotFNQYdum9mEZTRvvM+zxTxR3x0HAJrE42Tr984stoYZMmh0+8XD
ZcglBRNvqO+58CQQSc0e/SeEaWAcQpmW/ErF29lutlzAwp1XdBJ8XHSAw7VF/aSXC2wxAnS2SUID
NHyX3+ccx7XWD89mKL44NrD4WvjtaV60+Bb4+LpZsnzbRFa4V5XPdacB9Mjc7NR3Mr2pGelbGo6R
OzoQo858IhR27XTRfjBG0LxefI7DMVy3DviKvM83SV3CODfXg3xk8Lmy+U2o+dj4uR9uao34eP8A
09u4RQ8L4ihDxzblfSfbbGeOlKfJ3ooO3gTKfbCZDJN6l2binNfGMWmMz28F09ywjD27w7Zukytf
DBe6hEnfjsx9lrJBN4btII0VkC46GubFyoq1g3RLlHOU94pi1JxYCU3n5Gc0nMo87vyFZ4olOQEy
R64hP/MFmdUXbY6jPVAcbrRDlF379HZR4it3eZzwu2pp9Ivn07wjMM27liRbqCJt9BVc/Nc78rcm
lT/t4cDidEvHVCIQF/60R/J0kL+Wx7QujIfszerTNyOH8DQaB8dl5q+Sk9H3awOPCKCVMNo2RhTg
+jhaAsKI3dMPEPeBYeTUQraB42SHJU+A/j+WXOCddN7auJ9mryP+U13PmKachssorj0j/HQm/8EG
rlPDu3EK46zXpMWk4N1T/qpKUeLy98C6v2sL+mk7/1Me/H9FW9D3n8I/bwv6T2bn18yOh5r2r/W5
68/iDZjK579I7Kh/+TeVzvrF8mw8WxTMOHDSGLn+UOnsX5DZABv4gtovAjvqH/2u0pHYQdOydZI5
ls1l5ofbKL4uTGDgGpFsLAs96p+odEpM+v5ra9MOh+TH0Za/BAdST5nEflTpNDHnApcxdb76ATV4
PZps6SdhPOpg9rTDD9+jvxHSfi6Yskku6apOxkasg+GMMvnzH7YIk1NlOrmrRMjPaeGlXy0flENu
7cL8N7+n5l9VNBP10/IQBU0DUgQ/kR+/sOKPLrEm8bHaYMfvR9rLorRlNF4CO8s/2zj7aPBEh3V1
W0uMI7qpo0eknO8GDOZzVR5raG5dkdw6UQfMqNPAPgGd7Z1VP/WPRI6+4oX6lB4mm7G7DYv237Qt
/1VDFSSzsM6aJmQKAN0/fxH2GEJek2gyqmPaaGmRIGKwWP+uAfjnD4FnEvejA8sSDl0kPo2T6p//
ENqK8sRPcZ84K40jUsNrRs9pu/EusoES54bDSP1vfjqGeg59/9j9+icKBzsAyq3ND+hPT1F4UlL/
v+ydSY/kyLWl/0qj9xRIGo3DojfuJH2OeciIDRFTcp5n/vr+mE/vKSuVqoJ614BUBSWkiAwPp5Nm
1+495ztzxk7U2ddq9ZEo14N9OwixG/L7KD7jcIy7r04c//z++40OgMBqTSUrlpvdMK1frqdNSyJQ
i4gbMBYvMsU3OtunCUuTycEiRcCul+92mpwK7EA2PSAs4zEeL+cm7dU9JuetqDmJoMnF35oArUIF
tcanqCRuYPxsLcooqGW6LXyrxp4TUH6Hd303jds/fyO/uS8MkCiGzVak2Yga/viBFUgc5BiiQ8YP
dJM6ysEs27cp6P/iev1zb1jItYFvS5Yp4rt+2U1ioM+AhDvyoaLktuz1NztuvD9/J3gP1w79L/cC
ohC5LoC8mP7rq6ALMSdrBuaMwPRGhPoNWPf37pv+0i7N1n1ABDTkAxj8+gbw8TENIdJ3FLOxBrlu
suOnmUgHZ7RelQVLe5ecGE5rzDKbq3KNg1X1WdmnI1mjlXxL7LrfdAWzXobBHvL62xkwa0E2RmUx
JnZgjTWkqWzTsaEngcaUmIirOMXCZRmmJ9uJLNvS9JaUdKwhqo/G3F21vX0fAEXA1txvZFx4sZZ+
z/E9zrV9ak30cCtlvlty1y7aj6mlEeUgF2mV8BFN1DmuMjo3S3UcejSpouyPiVp+V015UeIQxC3e
/jJaki1txbOVIQYDvvpYDzjVzYGWnhK4arcgPokKfxpXS/SgNq7NMSe0gbIoka36TjxrnsmvdWJo
Lg6ObK/pLd7MqXofIMC3MUyh56SDgTTfwupFs6vZO7O4LQbtXgEvzsGL8XCOsF+lJ9xmEeCGhcDJ
Qts7iAtVu/dQ/h9zOex6LAKpFm8LLAP56tAoS371kiTrVRk6l9pNis2gG/uNaOjGYD8IC8G8YDhE
2BJqp9vQU+QyDg85A+KRpS/gV02Rw3fYGiK0swM2B/QN9iZLk5d8vMuwQaTYIcyu8mIm4IXFUGD1
S0wYJwoGnIdo1L91WCoSrBVStZHHYrbAVeCXmC8UJ/wiUwADAPSq1Z3Rpeouwq5BZX6NmRXSDEaO
YXV0ODhZiYzpnnrMHlAoOIdGl17QbsxAMSAENTYLBpEYowjfChAmT6ptqqPgyafGHWcJ2yHjrI8x
IyHiDNeJufpP4BcLPJoregRzyoABT+1vYzH7NtYVLYV9G1jjwI/OtkoB1qNcnS7h6nnBDMtpkSky
J9zxvTMU0wt09Ru74j4Zpv2EW2+TR9UtEOjXAFONNmaLDyJhul1C8ptUrDdShJ8JVpy2GPcx1hx7
CZ/b1avTGfN7trp3Gmw8EjuPNSZuu/p7+tXpM2H56VfvD1/6yFY3EECSTYo9yF59QgqGoRFtdYWB
yBEGesd03wM6UDEYVavTyFmN+jqOfZ6QT2u18KPT8LLV1L9IjZxmcu8y/P5TOt0ElbC8akUBNCsU
wIEO4ASMc5IVGFBDDmhwsNVpdrQ5xCEr3qsQBkryKQrutW3PUSHoHFj50Ai0FUtQr4ACgrL8FGJB
KkASDw7219h6kUt9cmAbqDAOFlgHAcyDoWndAAaCDGidTVAR4hWPkKyghKW5m6b6aaztSwyhFCvZ
PdlqeAun+UvJMq8U7AITJ/RFQ3cZtPEjfDcuO1nZIedVX3VwvDaavlWnmccLTUOw6q6mA8CkbVzb
e73/1HkkaPSDiMBb2i3ZDg8zF/2x4uRjT5/M+ytyNnAIlvaLxfGn6YGtB99wjm4W5C+mTSdialCt
wqYjMAyS9EASkuRMG8f51xTrpxiLZpGKfGt26EhNPH17A8E1vr7wnIdfiTp/hLwHoXWfcPLJfYtf
m/a9te/18K2ricVqvznGu8ZkgoZN5pa642NrY/ZHbxLz0bsm9X5DloNwVYMOuJO+5nnvjrLheCpw
ntB0Xu/Apcyvwy6m2YPKBjh15JTXWu2czEV5QfUFrx4FNGqqrsdupU7OldHXLzIsd4shds4QwMgc
3cRiGJb3cAXhg7er+Tf+yFk0kJSKMQI7seaG9Q8qTbnRan1aMfvE6JF7hPtMBlc5lgXRme5IGEQ0
1m8dozDNmK+NNv9CHYYoQlNcG3hQb+S3Q1tch735YmRAWB2SSeg6mVPxtJjcjfHFrHBRrvF9wfih
rwVV3pZI7KmuWtU6SgN+UlrtQzyXeTShdbbxJ+JI7DzAJ80hksVxaFfNhoBKQZPK5jNeMSEBb0pF
za3CEE6JxZKTgfdd7mslvESt2OmlvFiOdlKaFjcmIyOHYZFTYlSeoMoo+BsqP9CiJwG5JVuWBySi
XpK2rGclCuXpYVjz8pC1hEOxlVaJyLq4MI3ddctwjLhxmz39QWurLM3OIOt5sbBOwr855qlFyxAj
QCrdTK/e7N48BqoJRivksSrcMs+JJmCJTOEyNqXj5faHoaFOaceNcHrasKP0UIPBqjV+8EV6fIdx
oOvQwyCtjES8HGXYXVsze3pFLyp5W0rLU9LoQVUQJKIR4KOLvTH7Xq3eRBRquZzui/mbtq6ArElR
32F1bAg/eSNE09XG0tPU7Mz9xN5CbzCeENfPxnatK3ob+A/11VKkR0U49Bdjr2XCm9BfTa0nTD10
jDQIyg787pC1Ram3QBMluR0KaY/dfSc7qOKY79ZcvtSE9RSTYFnWe4UmeMo2LgYk1UrGvT81G8mb
Gmf1KioFo/foRmlUvwkCBoGhsmNxYNJealsHjvE4WxchQ7ohlrklK/NgIqgmHhOLTOgFQ6xjTSu8
bmkPev8+Wgvir+izbYfHWmo3hKENIJlKfIwdc9dwN8Ft3Mim3c/FyzqpQSsKlkeRHumL8YZ6B5ld
fd0XJUOM0fliCPc9B16WBcNOo/k5qThiGCaXBk37ofKXubpzCqRRsataL1FC+VUkgYffxA9Naw8L
kgkuph+Abl40MLHCiguBCDSUCK8X8tR+5DOFo+2LzjrP5XwOSLWECIti0JzuMSYSpQQ1vnZeu564
GcYz9gLhCHJ8t7LHcSCOOX3v0PjWZFDdaX3HGkSs3rkR0bg34Phh0B4ODSQ5gPR8FRUMc5rez1Pt
qqtxekrGtLhGS6M4TLKkSxjsCqkgxjIOakocNYPe1ii/dIS0o6qzqCv8pDV8aE4vfU9SIr3EJFa2
MzEeInB2QiVRjXZuPauUawjmeghyDG5uB2sCFVt+1vFXxHuIBJAhLW8+c6u/s8VnDBa6T4GnGyzb
EI/Rb7m6gMHa0kcssuHK6t+IDAc9Yy5egl9/aFErG/W3Qe9vgzpxIeFAiH3NrelWy5GuVe+S98ev
yuIPZy6HapwH7/3IXEb/llZ87h1wJh6iuGcSrzWeLLUARSGZkinGHcX6YUL/ytr6EozvEM8wDbyp
mOcR9vG+c6DUJnApaRUU4ZqrzjpxLHCdRP5WpMxc7aXbpXl8s1jNcsI03Z6VZboryQZD37RpqmzX
kyim5uoz9kya3dWhGBXc1Ni/Z5hzyij8AGNQVmT7RnZffVIe2gxmdogY2GuHGMICK1CgTu/IVV5S
i5HBlGLJqqLlTsj2mAtqIYNx4tySX6VygPtwuDeksyqITZzsI+PQ9nbsgm1qdm4wNbS8Q9Ac4YNs
cGFVoDW2SqZc5bF2N7eVB3yEeYlzN/IATDaPkVlt1GnZNdTmRir24OuYCk3jY81cOVSTNWsOYoAC
Rd5UvLDMPphsbgeHSXI2XIsoPJdTfW4jBx7Km1GQbADGDMcfAZC1T+e13paITXRlfjHq+HWwu100
Eh2lx8Z5EfBZbZ6OJbSANvDYZgzvAQU0XjNmV7MDWW9MrjnK8YLMfdOpOAK1dEPW0chhOErkusj0
ozLn170avtlGd5jqEcBvdj8FtYuu5xVvIkP64AHEEfkxpR8rHIR7WgUaSpYO4YYmhgOtkk3u6IdY
qt8iFdisDYy8yBgJKSn6QnLlrJsmUfCNzMpnkmc4dUnFiszcckWcMTJJIO2ChRkChYQd6i19YeS+
THbiLkpu0qHPPHVxDgyCQizK8zHsuHRjeK/kRDbMSAiUtCaObPDjOruKYouIpty4kWOBykCxWXQK
F83vye4ZYybqcMYXlbsJeTibSQP5G7WXHg1s3ovnPPq0Z9Ssmk5uRUsHxrC8uGjCbW7NWNv792Fa
1C1nNrlB2xOcijZOb+l2JLsBJBsvVPgZ2glXsZszp1L2G1vNkSlAzlPLkoJliNxayG/IYj/7JLwr
s/iuGXqQv5Q049y8kkvn4QgPvEiR5Pgqh3ZKHwMh7xJR31imhUUJ2DtDRre2m8XLEMFmThmfJovx
QZzOW6PUAejVVsS0iLovW5qDlWBNmp3yWz5Inh+UTqAc4lcyDU4xtEAs1d1TFpO+0arQDYjaoKbN
PlXoGswxt2Nl1N6cIM2JBnA8MjHuM1O4oiv8SAVGIDL+XyKen6SKLKzKiL/rSqc9UgCWm4SrQQku
ryJWZU0ob8sw3HMaOhiQEGHsRVdNDMxYNyC5mQRgiIpJokw4cjJO9rNkujLjIrsE7XK74PXj5C/P
Wetc0tS6GWbzEOcqAq+lQoA+ODtdQ6qU9QyX2Hi82O6KLZpme8Nk0MM4fUl1zZ2qepdO43PCjpIQ
mOiBh3QtpzzbgbyRC+VsYO+NYtrbkP3qtvwWCO02AoDfa/F9FSrbsh33imR7NeN9Kz8zmX+GcUHC
hnbSgVYvxksR91exqpEOQAMi1u6NBDVTNCc7y2SE06540oZRZc3qyxIOG07gDyAHoBHEZHc1tncw
D/2aHoXqOQmts12q16rK0RLJgllQ448otrY65yA7Dq5LzjUJDeUN7bXtAMR/HnhIIzKso8i4aYoI
jEedu7RgvDbSbsc4PJXVukbqwVEuH2ERnNOJY3ZWREiwBTncto5GLmJpROOJlZIE4x7BuM2JT4Ol
vDeFum1F/tBZX5ESnISONCa3vBbLZZkvPsdHZZNZ89ef94x+0/2iF6rTmxJ0D3EI/bH7lZUqG0o8
0JaicZGG23RK2dj+ovWq/a4tZTvSEJIGJXSsX17F0fS0bggyIzpC+lyCJIFZsSnUlzD6ImvBtbq7
HI7OACIP+9y//w5/fu1fGrJpmcpsLME19Xb1Q5K/DQ2sCAJxwF+80Npy/7X5xlsx6U6pDNZ/bcQi
3tDTbEzJowXQ3sYfSq89Y1MhDZJ2QyaUI1WQb4WqN9UaGjOyIpp0K1MV6iMDyiI5LO6dTxbuNqGE
xxDjEyyN8RptkdAowupHEz5qOFsnGg5wYTP11LXIn0qSMmwnemLBQUQGhn+A81d+zEK5rPr2qmxP
zHAPHYG9SjxctEC/ty3cKtU3h2224U89ap5ih4SnikiOP78omv3Pn72OCHoFT9smygH5y2dfCEqA
qaclif5g+zRuT6574T/+5eDf3YUb9+Je/M3mjn82mx3/veNPb/33Jt3uvr52h2HzdfN1d3Pgn83d
3d3mwDccdodNuNl8/f27t9u9u3WvNmdv422P262739+e3NvTuOWPp8/T0+n2c8tfO9/8+Nl8+969
vX36dJ+e3JO7d12+I924T/3maX+7/u8/vwg/hL+/3BlMh7gKqmkKk+HNH5+ytKVtj+nZ2lxc1/c3
vF9+m+2G3/MvXuk30wcGY9gDyRpjyGH+0mXOciOI1ZnH2WgXxHwdUQXzp+UYtM16ajHjcbL/auDx
mxUEtTh0Uoh361julzlApgiIG70OTSNEBdkkMC/JoKR8jv6iUf/j+fnlKv7hldYW+0+jlaQMWERm
XqkVxSYPmG1fifKWExbgF1gv57zw0SGjklCCb/14I6Nr3TqiiKtJG/vzD1T7zcyFXwWtkS5/0B1/
uc7DnKdU6SxoS4OK470VB1WhS4N+tLW3lkGDD4HmoZA3f/66cn2L/3wJ/vG668P20yWonb7Ti2Fd
roE/hKNGGZm7gsBv3WrdVHE8vYuvbWI6tDC8hga/sfHitQrtBKU75RFqI9nBuc5ppGcvIulv9Hry
EcIIyawFOelGpRUmRkzsVCYWuLihSt405zlDkJgaI5hUtJdjfg1feT/H2bFHzhsFGmb9bh8Tv1JD
c3W0Z1nZflMNu0U0fmrYfhiOr5SVBJgpHmf0/UzIudZizgrRlyUtSoX8Lz6hP45HfwzFSJtnU1MN
rhYt/j9eqGQuu3UMAw1PPkXyqEBY0M9R+fbnn8fvXgVUL0u+qeMEYXz8h49jjOAoMIWxgKk5cJLO
q8zZwVun/8Vjva4PP3/s8PdNyTOGJ0MlxsKEOfnzx571eZHy2FuwHITbobIZ8MLR20M5ZVb/9Vr/
0SKsM3N91ZvQLMXgw7+snv9alrDJ3r6Kt/5/7Uas3T+bh377c/7HR6Sp3G9gZaDIkHOwOnXGr7b7
P/9bwZ6NGgInEGhQkLCmzkL53woF7W+2zo/FdsPftVhI/8AUtTXuLV1neMfX/q0IBv03khssTCr4
C8nP5Mf9uoDUiQooQdPxRzL8g9S8S4ZjwPxjoUUoU7SsYYJWcygwpd041sVuQ6+gL6MY50x5kX24
JT385AB/6Ex+SBVDt9PL0NOTeTc1cCSU+Tkks8lCG6wQhWQVI7SzxQtFtOYMqN9UUQKGagkWlnQB
oYEWsReFNWjIljW9dif5tiClptxh5SBlMEV+r5p14ENA4f53mvHbZCAwFdiVJQMAozwbNKyFHDlG
kzo9Vd8ysnVMWZ5pIBMRJXdL9OpYjAkanRAsxHYp8RDjZZq/t2Rm0aQcrHfdORMKdJ5KKFFjuo1D
89DP8aEbv+srj6v4io0XLYz8ajVFrWj6MkcznH7XhmZ+1BJEDBW4Uyc256cpNyd4/8HynUhZkuXy
yDmrQnRrk2xjd+NVWmhe1trnXlnA05hM9UJkqPluQd6PxNYNLQcB/LOOr4dBjFcQaDbl7+a810V9
bMo3xoUP4zR5RfZcGCcabiQTb8I5Ith+ONrTeGyWl04y8Yta1R1K+zhZiheMC4ncZLEvdC0nG3Z9
5E9B/ECb+lxyIGLhPsDjjIPOawneNOy7vhlPWt16XXGnw+/TTjRUAbwCgMnwg8Zuog2+HM6aObsG
A8EoMaJtEBPflVhuG+NS7iWDOeBkUX8mB2A/5JJRcdt6Sc9kwAxKDs/BZRa6mzCEyAYEnUxuY+KP
puRjPe13yVsBLqylcjEd3UtEfEeLYBPrF0JxrsYAt+VEY+sZea47ORcrORHi4IVqfq0rlbzKRyXb
YWIho4KEU3j/2m0+976dHrOMlHbkvLn6UXKibzpCsLMUUy6ft0raJA3lsPo+FxpvddouofFmVea+
jcZtnHRuwnmOv0Es5J2qMoUARaqAV80R1IXKe2UZWEdo41g0Qp36YMDbN1Ka6HWJFCZJtVNfKmdH
X0ehPEPa2nWim6YvNMO1gOhNDLsV34mJnlxN4/9hbf//kqZh/elSvX37aioOTNlvkBrr3/yfxRku
K1wtwFqabusIv35enCFZrHXVWius8q2fF2ewGTDDdLAa/8XP+An4jNzLFGsWsIrXjA3l3wA+y3+u
7vj5nI5XrIbN7/mrgEwNzCaAxsSYRpVeSYO/gUdULdF5xJGgMWQKV2yWw72jopMNRyJR4wcMYHuh
3hXZdMX/DQjpogAgsqjr5nHw4CJ7oieAhMlgutZ1OQir/DGaP2MS29pa3mExO/foHwSnY6IYd0aV
YMjK7xKoOEugMDW7rp3I702LsXtzpzksfub0YMWqLwGACHeZyRGPAjAOtzRNMLC1wJA+DKifzEXu
x4mldDzIFVZk49to270dzbdmusBrsB9iMAINEvUSh4P6MRrD3uH1I2GRmI7hvR+wmZMVTucrVee9
SWd6OOHIwnyBf2K87ebdoJPqyeKhv8Ir3FlhtytIwJHMFyptDynEVZb+w1bAQk44FuIPp7jKku40
tNGR+T41omdm1TGSFlCss9XJXU9yH1sNar/DVNYf5pgvrl62e4hHIFiRcI3fVz1TOVhXXWffWUXJ
wEi8qIEI0V0/mKF4GJPg0gWmP0SZ2+WPq58z0r3eWDH+tAKSAj5KRZDwATYgPZOXRsXIUk7ZjRrO
vDclwrKIt0JhtOYUAa6GlOFE65KXQaB48J1hyRVDuWdiXPxyrvax2dyqwsHCuIbeLPeO+TUDkRqu
QrIGzCTFVWTANAVjpTzZhAza1iWDZmgSWRmw3WtIG4o42gXzhDzoCEd/F+PjL1h+OpYhIBTMaFmW
cArmCuI/wYIVkeRKF47EDZaygSUtZWlr1jVOrqudZNnrm/bQsAy2LIddStgBy2PNMmllu4lgGfiO
GBSVW/ZxbjeCmDjAsP3aLLVAQ970dellCTZYikdI4QQcbir7ULBQI8AD7Y8uRv0g0421mxMhX2Fx
L6I7Onlup+0aFn6GHtlOrHuBIdLrgpmonZy65YLn0bXi52U6rCHWJptJDBpv3VrYYlCLeg1bTs7W
E2mv6zCEHNl6HbjG5ZFnelOgVjEN0DdsXxbbWLzuZ/h4vXHd4SYp9xlbXsbWV7MFJi1bIVuiwtYY
r3ukXDdLeOGdPKdsoeTyQOvcWbiYYjZYVTsJkynhnc7WO7AFG+U9pDs+OaLjlkvDNl2xXUPmOGtG
+FCxjUOgJIOXC8/2rrDNz2z3HCGOMdt/v9YB7fLiUBa0lAcRZUK+3qe9XxqnZSapdfKS1npoyzdB
eRFzNsvfS0qOhtJDUIKI5TmiIDEpTAoe/YxCBdGMS5uYNNHlGGnmWU1VQGX9lc34uRAOFDV9OVhQ
CK8CQi+2Ux/Kq0wvdivVh3bjDdk/dazsG/W1KU7lcNUbXwkzBMskejjdyQAHYZ3t7dTwWzAxYQpR
1NkbGnlUy1tUMyN0KsKki+uaLBhA3J9105+nsXjvguSIXV+gGEiYmJHIIu3m1BM9irZPwl1vd7W2
+AG01SkkRrcdD7VZIm8I0WzslcELze4QkttiXbX6Y9SFdNAJHGOQNChbqe/G6SlojyLL9uroR214
lorwnZZlORa+GmP34ZWmhBCZObmkAU1+WMBE8FACnkTmdVjmRgvHjh4eGVg2ybOufYDvUpJo25Z+
Pu6iRVwF8XVLM2/Kxl0R4hm/wKZb8uOi65c4at7KerpSFnUfj4wbitc8KymxyVV3ELzgeGyYIo3L
h1N/NYyxUtvPsTfr1N+BA4QRP0SEcizgYshgPtr8yWxu1+XktSfK/WwVORiU/lSnYFTTG6s/G1h4
jIqlEU6Jhush045anCGWuU6Hm0D7SHX9lbEE4SXTtTptVSdzmYxaerNvg8CNWJtLsjZp3YOGij5T
EDuiaC/QsZHq4KJVbHe0UAHwCC4mLBhCLCcmFGNLUBp+ScQ4SLTkSi/74Azw3JOGFGnlgWEtdZ5z
WgQAZj6bbn6TGIZMBxI+a6jee8W8i5i2xlO0Ie4Qr2/oyQApQlx5hEeScXXT9LfMspFKWXCQ6Hk4
wd6Okxc6sggbb1KzwsgHd3eIzpN5kzg5ULTyklmwcFZEW6btS/uBm/8mnVBiSF8IAxC2nJ+D6om4
RVaBnT6Lx2TMdi3IJNt4haXwQ0kR9a9qZDL3y88hStB4PNrlEwhFkfbbOeXGSsUuHcJz36MLeAoD
zDxVA6Sq3lWc1kIQVfq0VcbDiF/PanO/jgNwPGD4Bx3y8vnHkfc/zYC/GxM4nv/rDoD7VbzHzCmj
uPn6uQHwj7/7j8IS8is5IgR1oLOhW/NTYUkngPKRr0kN+bxDi+i/T/10BCTIHlXoSNJxIPDL/IMe
ApIG+TjSfmpRzdL/ncLS+MEH+bl/hK5Zamvqo82PhWrAK/3cP8K9pppDJOAQ4reqUO9n85o+roUY
tHN0YwSF1gIo26Jm8Jlm4lenRb/XFnqagV6rjMiWDeaJyh+sZm8O/RsE+2jbk1iK2YxIozXJtF4z
TYMRsW6gN9H3boiIWWZHI8rKAkmWyPZOXeNSM4RNS/jQOW25D2RlbhONI1us667dq9RHmuMZ1BWR
wnjXbCBXm+S7Or11XWryCEfBc6zhSV9TYRm5Jm43xNclQjXhUEhEDkWxYLaJXpTkplA8yyT38yR1
8zx5clprH2BjOsGX5YyP3FvrlhvHbO/tUOWwGyhIK9YgXA2CiduBcSU3oeg4uQ45Bkb1otTyyTGG
5zGDD5qGwRelx1lboO4jZvOqkNh3zvhrByXNDRx8zgnJ+Y1UFNRx8WDtlRAPVauRsBdFPxQO8Vcy
E2IIyVY3rGfJUZIspA3SAibqUftQg1CnnkPrZ92vehcMDqtv81j1YemNNYmKneKPpfpSpxYGvOVB
X6N+cbeT65ikH0Zng9FqA/kQD/pJOIj0nCp/5wO9kV1ySYhiGtRygs1fvxHwUfpBMUEKGfFtPsYV
GJMm1M9WXu4XlQC4xDhbOgoCVeBh7uviM02V16ayUiIBEekVyBXGNPuY89jrpgALq5OQjyWjHR5R
Y1M2wWbpyXAW+SzgppKPFRRc6sjoVCLMIGJY6vCFVPJaFNO9VYrbqK1emdQxIC+6Y550cDtJLJEE
ZxDUsFNL3PqN8aDZNQeH8ikh14KqcyLmpSTCRV5LczhYWXFy7JXSTiIFZfCiE2MSAaugFABjV6W+
nI1PuPffEW/5DV/oMufKtMtdbjEeLCj6AgFnquncPsiVXUtmg16YXBMFy263C9PWX5kDGMvvbVyX
qbQ3ToNqSVMcFYBgFvkEbuYfhbngS2c6up07Ot1xRMQu4IpUu1QTekvNmtARiXcNN+y2WAlvGqi3
ZGW+IT25NmV3GVcYXChAhSwk91We0nRnxakI+BzWrGvxLCp5rRWY9MW3usR42kuNgoOilTRksXLo
oki/JsJiHwzyYKykOs3oPgfQdUYFATnkZNJquxa0nQXiTv/BugN6Bwz/0gDFa4Hh2VHogxFBC4CN
GkQE8gR8Gis/L15JesnK1CvVyG9Xyh7txEsNdi9Zzb1BdECn6yXEpW4Rd6FrQ35qGDvEmXgJAPm1
Oh0VjqmoK0a8OdlOk/MDyV4gY6KrARSghd45BA04RMaO1eXYU0DXKzswASIYoVsgm6D/TFe+ICC5
x8AxyWADPWg14bOpqMd2bV6J3LBPMZjCdETtVnRkVLRCfVwQ2Ex1tCutsPCUoLlNgB3C7+PssfIP
69zUr5MuUjb6iHhSsUsNBWFxEwBOpN6hBbmiFMEI70djbPbGKMlX1z9QW3Jz9tB2zPF1AMg4rWTG
2WjOMahGjFsl3OJJ85KV41gCdIxs7g+yK8znbqU9ZkiXAevLQ1fgucpBQiq2/tGCiDSz4BQ3CGh7
MvpWhmSgNHcpPnV4vs/zSpmswU12PHDayp+MAFEunU2EBmRKIy3QLgzHBmRlc+Uo+Sca16cGnKVA
gpmBtyQo/KoEd9mutBU9h7tSVON7C4iFCGuUsg1TaBLaFrvxR5AtPeiWnER7uaJcKju7WMBd6hki
XwiuwVeZiCgoMr0eFEwIEmZevi+5vGrqwMsXFckTD13YwJBZRW4OUBlGRM8RkJkKMnUDdEb2arIL
Kvk9LosE3m500wKoUQCFVLPNz8bADWZDQYJMik1chrr/nwroZ74+ja5/XQH5Gbk5/6r+4W/+vf7R
/8aQS1/paY6lkov2h6kHHZTVsilN6p+1BvpD/WPCB2EuzuAYy5Lxj/pH/E21kIOtTbqVnfbvNdYo
cX6Zn62+Lgv3okSwo+Jj/GVOZw1dIRMJTCruiC2JayKNlgsNZCcC3mN/cxBdzcT81h3x5Yk/lY6f
ozltCUOPJwS8g+2mOY8W+rpiEVT/KKO780hrvev2wBeOs20+ZtUjD0ec5M+B/VAWTFsFBvjyvgW0
yc2s+pGGxzrZDkAUBNnV7KWu0V6vUvWexpxOa7kLT5pC6Mh40Tk1pd17EpIAmiHi2ls9s92MqMSd
U+7k/MpJZhPZT21i+o0NAAkMfQE5Ax42fYmMphnGdJqFAySBjIT52S5vHTT0hv4CH34XK+Y+yfMt
PcO8gJRuVWeSlH1cFZswPelYzJPRRGaq7Kp2cZue8CS8/+ifgvoGN4xvVKcJ09c4XndRf6noJE6i
80ACxQEoWqI2wJtdx0W6dQST3ngZDpBI30zRDU+180VjbgNRzwvk4ocxc2bjGGED0a3TKECqEhRs
FOeh3LOlv0uZb7I58e2IsNYa5IJ01eR5Jtq1Dzq/pd8odLYMfQfBaK9ozV6JloMaLG9CfnZ5hy0k
9cxoeW4StL5xmZHkQYYRMbYNuCZod+e+5s2kwDIjol0UmZ6lWh8GsG2pxjUyQcsnSnCpkQ0DcyD9
mh5elmsuZuKnuB7giiUAbkIiKS8Nsk5/MZg0yXi5w0X4gWeLQnEwKXvK0Oyfc7gX2GfDOzpvEb3C
6VU3UZpaDpx9dVAQh9J/3piVoVyCOSqfmrIXeGkmY28IEqc3P1J3s7E4JimMMcUr4/4mE/ILNsxx
kGtrwQofTRMRbdqSTx1W7MeOu1i4WRiVmQZ30ige4iYjJbUJdkYBd7fW3NzWfb19YR9OTWJZUjLw
GDNzMtjxm9/28Q2+usvivOQMhspE3QBnVaYs3wxBfjAA1weok+zxgjqU2sBl8rbTpuE+wjChG+a+
cloCXO8Ws7rUJkVSM45bWgb+jJR1IZaPoN7paPJQNGZ3Ozs0/tKriqItReYqOl+MLlx1ctWU9D02
78rose62k3NEGFoQYqDZHni5R0kzgXaFaZs+WL4QKLCr2uVjmbrdZz28Rfr3JD/Q4lXjrQbpI4Z8
MOEkOVbxVVrt6u+O890qCx4TeWr073k7efjM3aFixbAQD8/byviautt+eJOgTZgIkK9Q6rT9ohai
TWJ8K2sUqaCXLk0oyaFBsr/gp9mOhJCA6qVjqOBCrBqTYnciySbJvSA4zNaxNHxOI37IL6UAduP6
zCQ6xw9mySiWgAaYcTOuJMGHEyCeyOK9UjrXaVgfVJuqBjSJ3oLOgwxT2wMNQ9udxhvVzrfd/2Xv
PJYjt9Ju+yp/3DkU8DgY3MHNTKS39OQEwaKBNwceePq7oDYqSa3+o+c9UEhRKjLJROLgM3uv7USo
0dvV1CnIFtMb9qwYr1unRczf1wkuDy3vySGcbW750qh/OFa000KD8Mh9KlHEUh37kfKlZuQ1Bfy1
fB4fpVTRVEVLwQXC7n5wYwdaD5L1xrgUVN7h+Gj3BxKJsSfCwVcerAyTKEgU8Mfg2IrFwFtUqmRd
mK946U9j8JoMzWbgs58Vsy6aDjVdYQM9zAPDKEyvIuw3cL5xjtAKyAySXrM00Z1XPvdDcxBoFuGq
bUURLGvzB+GJLOc3jnKf0ErYtBT+PFJ0jy4YJj3G+zC89Xq4sXTGXfXwlukTw6zmpZIkSo5ZIZbR
LLITiXMbLJhIEEDspCL578NUr1F9D1PmWiOqa0e+DrT/xKekGM0N8+yQzQN2xxQcSyHOlf4yIgUy
fQhMeDGN+IhdmjWs8iPiHDVAHln5h5FPaE3h7JJujAu2KpYzkceXbMEn6vpCMR/zpFmhHt1YhLnb
gbPKXEJg5g4sKAla4T+ZqtGZKWG0s+nU1Cn1nJFo7q66j8v42OuPNQ3dRM/Yq2upy2MuTfyaON/H
8HOk8cstjtzGfpc2QfLk3c+6yFL7QkJOTaaSGe8u/YarEZ5iyaOQkhryv5Jq1xGNMGxyopCmu2iu
7qNuG/jNVikJCkfMWch2pQwM4SoesrHhozDMQC2Nl7hVWcmbjJCtTVeFR4WmEoL4obDBvNQuZN5h
X1fCAxl07DjRBYSbNFBhwEWr0Om8tDLwoJHDwUMM1+Ii1D/HbkOk2EqE7OFphQMec5LW2OwJqMlJ
Btaqh6inMLayyYsykn7xf7jLqrgyn0N1cAsg0pXGuAqBQ9NxGHb5YMxNuEk3rnFtqS54qpfriG6d
XI4vt9UP5pAcEiN9RLlzGjEU+3NzzzwDJJ5PWIgjSK9Ll1p5qox0n9hfVhtx0TdpQbkv79FMLKXx
GDg0o2ITp16p3dJ+m4zPdHime9H6bR2bwOP3GuuUoTr32jsDP1vRthJLiGa7OC8MRPx3arZWOYSy
ygKUvtXlM22YpnyaDZ439MXk8zXBXtPxmQK5zlrrGDO4kDVh9yjJTds/8fFJBbOYrCagW10YSo5N
G8X1sP1vJf1TJe1QVP51Jf1QVN/oif48Rpy/7Lcy2hKCWaFNpQw22GJ1/U/xkAa9hKxiJoyI2oTx
h/00xHEhHJRmKnyT38poAolRnPKHFNmslP/DMaJGQf47GRoUFdIlhLDQseK40fj5fh4jakyyCm2Q
ENS6u4n9aTLeGt04DKa9NC3i6Y5F+R4z2NIiCjZrrVKyFBhG2+pNz5DFVUT8OeY6NJ7qzL3E/c2C
7mpBRbQo/tRTMcJ5s9dFY7IDCok3bzxFO5ZJtHQFd1iImVmHBKswLVDOU8G4pe2PFoseA21i3qzm
OQXO/biSaxHYtxhAYCkx07XlYmJGmF0lQXdqly5sWGoCEr+W3iz1rJIhNw7ZIuo5v5tvkQdbwlxW
VWh+k2C0TvIIMDuSj4rEApYudiv3o/quMbAACL3IKw2Z7Zw5TnIrCBOL2x8qq1qNFBkprh9mGA1n
uwE66ofaEhDZ5ss2O4sAy19FMZ8flWaPpGiBGB6fPXmtRbhOd2PhGR/VDE5519s76i/jWJCshBl9
+uE02xwbhW8/xiEBLvanPW5wKgdsPhV5c6N1XTCTwWk5dg9K9Dj5BzXdS7akE9AtrIZMNrLgOZ7T
iMplNa5jH+QjNYiK9EZZReO5Dbd+f2iSSyvEtrbXpv85Ro+0+ZggVJYOnu0+9QyvorVLDn1i3WZD
si2unGaYVggclg4qWEBdjrpAsLvHvyNMjEKYXft7a7LXODnpJcj/4F0UMRZNROvklPpgrcREsdvu
ikldqcWOTc2iZ6AXsR5MDhXz6MKIcDxFOyZDuznzyQjwBr24zTV2qmVCdYtPRX+1ypXrUODeE46s
wLvqs21aYH3prSd21HzPxt74SH4wNcV2szUr8MQ5PSEup6tpkmUG+RErFKSDZREmC8H0xSc72TIO
caFc46y7pcazAkkhMKle2A06rK7j2D9gWb/3wy9cvAswJht8PyAki5NdG9uUZZQ7bkmcVNp3Zwo3
gV9sHSshGIqPf8xoZGnWHhqUhZ1Qz7CaUh/7ktgjNp+VYnyAkD2wbHjw2TqpoAvH6EmGwVunpdue
IpmwIxKEPDECL3H3TbHvq89aroRdMVm3qjc/0nHRuxjfW3nnJOpz0iI5MmqvBWzBbOtO+bVQsKGd
+UiP2lU8uyENnTI0WdZc65LnuOFo2tVQS1Bw1KgtcUExUbOTn+TrqgOUOmo6Zi6iimqR7IJO3TTV
Ep00wQ+VgrEb8Z4+y/imWdDnqAiKWY7REcn1OONTrfcUBWCLEtA1Cu7lyKtQCCoKOTAoBkWRvZLD
9aLoSAltdppK2dHsjiv8BTRT9rmd+uceDaKGFjEP4Rfag28sBgoZgV7Rya1DaiqUDa9Vd8zQNFrK
UzjP5KSxtOa6tpfQKM8DKOvqy7K1ewM5xYSsIkRekSOz6KSLZo7ghaE+N/531CcjA0oyI5FnDDV1
EnINY9ZtuAg4plnJEUxwlGdtRyyNV3Jnh2hXIfxIZgEIQpCGZtJHGKIoW8t6iNOEswwQJAgEG1Lg
RBEbAxGyNfU1j3PUNvadORFxQqud9d9DKBHA+eRk1Ftr1qj0iFWgXe1mLX5N8ewanoXtuhspKOzs
nqCHVae1h1By+x10LChgF05+2i/C1l/W9fMkmIv4K6bqLP5RbWbFLqRcCl8nKOS+TfhlRd7csMEk
9d/C4OfC4N+O2E5FnhVt81dbxlmI9s/ygKtOeiVzYNZ5pu6iEv+tPJg3iWQUaAa4QMf4acqm/cJX
oCBGnkb5wJbu5/LAYrVIoBzEMvTl6M3+A/naHzXqfCdyqcg8wOKFmvmPymLbCWRpYodbhPPGiudf
Hr5BCXAnUpXrcfFT8XT92+ryf/I2w0bPAPL//h9L5334Uy0C5MhQMVuh6vuj2aqGviPhXWisu9T7
XrHvgPDO+spXVxQN2th4YQg48MFwDHRS4KfxpWxtVCTSS2qsw8BV6gEFZivLEQ0y4IWadLmI3b5A
3wAl2ouL6IJqa1kT893m/jMGGK/D9Ovrb1HormpSqRsh76TjTDi1TdLXgo3Z12+NX6wSm5Y4tL9Y
C3vEoS+ypD4ETuXF+VtqiENP7nVqWp5Gzd5ZKiwDEjMNne4vZsoE+WqKnYcYt3ato7YBwg3UyH/s
MaKux5LxSciydymkcTOiYOsP8aaIiN97UTSwFgUJvz0kft1X10I2t6CUYq+5iAOBBUjVypfmBCxc
sWNlHUND57ltG/s4yJjDx9Nh0kThYdq865puWvaJvaklWegARtP5gOw4LTkya1P3/Dq+s/KGlEp5
aAA+nNjkHQND31VKGOLuMM4phIgFXNpwwV4cngeSGKgcrbvQW/uNbRK+nYGQXC27SwsGWmEqT3qP
szXshtCzC7g5sMzGLHxM5hB2MbYX3jSs8zkWuV4JTJ420wksu86qrd6NVa/sGoWoHCSbuzpOXwAZ
AP80ROxNaYYNXXbIaDjL8np6HEeXg5K8LL842CWXPc7zHYjUr3lHqQtUyliMvVCddsJu3vl87KUh
LqXjmwRjs3U2mK8BimKuMRx4YXdZWr1KGnjFc8R0n0JT47Hefic1KVXjFJEhHu5Mnf+ru/IMnXWb
i+nYjgrtcWE9a7a61/J248iKEMc8vuecvTXQkCaYvIRXdui27UuRGicf1G/UxF7dy3uwpDSxbUJU
jmUAC6FQBTDOlrOic+3Nl7w0lgO5BEabIwZkuekPlAf4wmyEmI5bi0VpBce+yhGPGIQ/WXDB1bRZ
mzYwUcA+K7eOaC/N96DswOBWClNe9G46IqDCzZ8wyhOIVp0lA6LcCB5yg+GT6j5LuFuDFp3xPc/X
Sm6nUtka7nDtsvZxktwOacrQOy+jF7ZdKEO7Z6uvWSX63QdQDWaW3QPk+wJNekElbeZ3zowd7E14
CjwaraDr153uf8Suu4WVXXlt0UItwGBd2Ph8rVJ5g7X8I2/ba+EP8GT9w1y6JnZ46qrpUcFlzi/3
nMxD4DY54lq/jzQtOVs6wCQttDkG7OkTPQ9JEw42arerWraKMwSBWRjTkFA729nwVJop/N0ssD1d
pvdVzmyq9sU6z0W6dJmCLLMJ8o8I5GcBHqOp82FdOR2DXnaUofIRyu4UNka6SYSxhQFxCi081CrY
qj4FGjyOXssnu7YnsN7S3cRmjJiBWQYUHMoZ/ma8rYMRjXCDEL0Enp4KJtwVAxfD10rWscQeaYg0
i3BAutpg8NbHjd6W2qYs5xMDG7vqOxvf6BKiQfT7OEW7wG9NLBNir3pk8g0p+DhYwXdRF8Sdj8HG
qkzm7ligQS4Lh+GVWnnZXHIUwzYSlAdZAmQ3fw80eY5J0YjJpE3D7KWMpnvyBO4mq3PYmjNpGER6
EZY8iI4KNxUoROxI3ROasNMYBi7dISUglUER2IldoeikhM41Zj1Xm1Fhn5QCZR9ARO06jNHFp0Il
Lna+bl5n6ScrNXuvtNhIYPR1BhCDAfmi7lwA12X5Ztpp4ulucqFG29aQb5NgYHgrZjAS9XXQZDm1
atItnNZgZOxMFI3W8DUkND+pm7zHneVVdYSkjMysJyfpb4UAKJX16GKlO77ZJgz5cfSXopn2yNVM
dSIdjGLXzAi2p/0xK33d0hdVnEolrVJGy6TY9E5Rgt44ne7GgWFV22bfQa1fRVE9JV2yqRv3dWqZ
FiaEA/BZtpaa9tDTMALcCgvIRkmPICU9aYrxwk1ywJk2C0M2yhScjEjlbWw3Se2cKMO39hAcU8LP
bBnuS9nuVbQO9LBhxGCWVYwY6G6scpeN/vu89uf0usW9zJZVXNwrY3w2R4n6mK6jReEH7a9q45ee
MxUkDOZ2W8O0HLpG6w0FFXg4hZcQP9RC7adDHMktAqqT7xLYBiyO4IvK3LR1xt9rVDTdEOzMdI8m
i0djgOLO2Arm74UVPMXmjH/jaigK+BjdLE9pARSich78lkyIQQWIl7pe4Nff8+C3g2XwOqi1h5wH
QU71qEY9PDEfdU6F0mfUwl0WFAeRjZ5attsi1r86uN1WGb0qIduiNqiQNpcppJdC/zIdha7MRdGY
6wHOkILrphi8a6mdrlszYehf+8bSRsSQJv66dLJ9DRm6n6iErHlB3k7PSF/2DIDWhl9u1AruOm+j
55Cbpxh4gxG64ko3FyL6O/r0vyq+vynx5mHYX0/eQNd8/U/x/T//Lw/Sr/rrX1hE5q//e41t/oJz
31FVDbudQSlNHf33Etv8hT82bGppkwkdUrqf7HvGL2h3iJhS2S9blN/Mxf4h5DN+mYEAmuOo9jw5
+8/CV/9UYiMtnLWELNnxm2JT+f38LYqTMsJehhy3U26sd/ttyyBxYXadYB8Snqyp/5th6C8R3fPw
8PdlNsZD3SBBi0U96NL5rfp55NfFojK1FqYxrIu0fxqQBo7CSzgXh3LX5s3aES/qlKyIFSYt+6fr
9C+K/NnV+nvVIq8NnQJDJIwR/Y+vnUWTntfI1liEdCjcQe7DrKoIQ12BCjKYcUniff79S84TzN+/
pIlK81dvEBZOZqe//3X1CrhZEEsqo0anHmIDhUBJv8bqKZMX0cb/y8vN3+5PL0dGHOYMzaEX+8MF
zbXGailaBHMxMjp19UMry5Mv3ls7+l8u5L/6xUy2AjYAAsuiDfvDLybMkNwfvIw9ibXp0Zl65HPL
Ot8O7CcZvP77t/HPH1STX2a+aCa7UHiuv381Dt1IrUjOWaBjSxDsi5UrntEiRerdv3+hX0fOf3wH
2aGCluIVcXD9QdlKoAhi8ITyBJbZ2ubp2Bf5fc5S3aT2qizJlhNIrJwWDZaqrPyRDWRnDPGDD/Zv
GnS23LBXcfQNUbX+9z8aIpc/X11jfhNgM2sOjeofxuWh0KKSNHmxgLTJNkcjwirOPsNaucQmIxo3
PI0i8iK4LnV20YwPq1EXEr8thtoFnR/0o0F5hFo0rbKx0dl7k1GTB/ayHuDMCHrUO3ei5stNmquo
r+Gg1iVpZCV4XKNg1+oUZbroBHxGJAz2qpvSH6Gk/SrDYNP7SNV999PtQPr4BtG30Clrl4ww4xRZ
rL8UvswSTrzLSsE0a7K2pQJFxAD7vOwowweLgjtXumxTB596Ex+pPA+JVfBOG2TA8E8QhZR2tH5g
6VJgQIq5BLL4apTMyPncs9Hqj4QBfdlljFTDYAjPGneqt0OC3sFkjN2hqqN/K8zVqNbEClklBgfX
7XYoBWl6YIPpnf9aW+Z6CtHYD01d/mgQ5GUuXGHdJIUT6cuhDOSqa+OVXbTDAuBAuPCTic6jBIrn
H8vRvjHPYIPQQsAyLQV4lbND4w2UsKGtSwtjTVbbOurka2uwS3cHA4CVbuymBPBuHDa8nz5k0opP
d9bwq2ZYYwFOyKGm1rFWk1FsB7shP8Gf+I2ox5UXQ+ZvLYrGurSh+hEGwr200UPSeKeSqqIWT21R
eeUgVm1HS2aHux5+mRNp73opX0Pe+CkGewifNvC6ST1G3TdDZhi2qdg5KjivsSeZbcJkEZo/quAL
oZW9nJDiYNv6Hkv36FvRGgTxwjLuXCpBWHI4SL71oN9kSo7EEUetJuOd0ja1N5CswpilomYGifao
jcqLOZokV03XUo8uAJ9pOYMftJMGw0z3rLILaDpDcqb1tBCQCLOoI18LwaiIxT4IWdSH7FkGqFqa
eFAd5Bx19qC7L1VZo3+1lY3D7SEnYvAE2Bity72SdUfo2gcnxitYoD2oyDp0ZrFQZyEzDbbKiNHO
UHdxw06zcy4y0rdNLp6V0j0UfebVMt1p1SOEjB4wuw7JM9xXLK5TYS/c3EAF9OFX4E9B7SoN76/W
j7znRAeKAAn21H5N+nOROreUkXCBLLhIm5Ooirsxzb7iIngPHfvRDKxFq3SXKErOMB9hQRLv3Rdb
yyHhTn9RwfLZ40cn9cdyMgmcTlE0hcFL4GebXtfODuvwFM+LMivdTc8hOwUpRGJpG9lWl4r47CJI
LkzygKC2R60e3zMRgLGOj3JkLTXw0Wo0O1y0jCd6cO+Ctb3Rj3CcnZsbm0SdvLRFDNP6yaw5FmTJ
91LXatZ4opWnrjHWVnGrMt8bReCNqQaxCD/WIl2O93jXD48OhBXJgiGNmLpX1Smdw2noJZgNm/1n
PbaPBvwRhvcbc4Z7BgWONAUdLKrNzrRfmyxmJHYm4E8P1rFtn8PO2pvsErtJPDMzo2OFIMQ2JkKk
k1PjM9QvowLmMBKPRctcg+xoz4BjVyOxEL6gAZqlU+7NyHPK9JCAkmSPgwrqbV7BPgcDW3JgWgM6
I7sevSabbmPGeAmCIb1ObN70nC1bxKAhG4yDaeJj76FOE7ts4fIsZof4WCv2mglay9oOMCUHZO6p
BsTpnPyvpnDeIhyKbZqhKhqA0YzOLgW/Q3i54iV5cakt0LeR+9GOdEGyl5hiLbajaHnUJNzqTX0G
8XiyncdGG9+Ry9Lol5c8hCItlF2K4gOx8kJDvF7zkW9hCQRg4OanlaMAr63J/Rz1zpPV4M2XQR+1
dZrWC1E8m1m071N0DU7ETp/lR9g+T628l21w9O0fLrS2SgyrXo4PpXTW+VT0CxNOYCS4dNZovNku
h7tRb0YURn371GjMOM1kp4/0hnNqoIlDgyk17zvgU9CUOILvJs3Z0y496PF0cbXgltjTwm9b8sz6
leSzosbqRxKD+ffp1uuMnztE087OyHGwJLvLODUR/aeoN9CZSTV6HnyxQ3i6Uq03DVUyALatgi8r
73KUY/xmGcIjUnM5MJEPJSiDiepb0XTRjslthf22Say1jTbYTzjk6YKtyN+70rj46ZPT6Vt3PoY0
+WJ07RtZBOxc1c8acBIqi+QYcox2SbebcFtaWcDjbVg1Svc6DfDvsiDfIR25VTygB0kskPVtj8Wp
nEBVVjhBgJCiTl5JMEBhjttSb0B/6z/M0szWjMa8jLsO59ed7da7AVGkk4m1o2XYD+6YX6zSrtjI
4dOGRAFrEik0uAyoaY6VHhzVX85vEp+AuxE/bM9pG1lIHjvzHHEKohRXd4J3WwkthngfCaKZONb3
U5Dzo5l3ruQxASbBj+sHve8ugfVi4h2sFGSWk70ZA3hJUA8wipds1MPkwKWPaZqZhjQGoOEwOU7R
wJK336UN56R8keQb1q2zq3qe/QS53rtB/KSwEu+ZZmcWRN24X0MAW2I2v8/ydqVXDmXMcHXI0cwN
WBRaJyOvG4VyqRswi36EwaZfDYxY60r16go6BbOjMiaHkW/TOOC0x8eg7bnOZQ+qNN913XDqCuaN
Qk/fM9RnSMrJM7Q6zLnmAffe52hZrN/j74YgWhLeClCLEXzoAHam7Rbq+6+1338b7r813A71/l83
3Ocv8i+r5l9IXfiyf+6yBM429k5wDhzq9llq8tsuC/w3JASE40TNQUP8TTGOngV0jU1DAUWH7Q4V
9z8abe0X/o+LCkY36Hn593+yy7JdXv/3ndmvPwDcQBIrbfEnxfjA87QleVlf5H63ksjoEvWuLe6a
MYkOAiXkvQAvWqTFZ6rYhyIb1D0q3nbnBtns487hh2oDHGob8vdQpR9pqTowZwtxqAzzzUWDJ7F4
6izKde01AulbFuPKDUlzfKsmkykSMSrVe9K0WGo1/DJ3gLMXegP1KXhvUaT05XqodhIlB/FC5Ux5
xZ5Mqm72JpuNWb315UhK8Lejv5ksAErUOaP/lE4nM9r6ZK2NVMmlv1YLD5Us26FxlQ+o4Z16WfsH
ix/SuqbqJSk1DH3aJUmtA/S3JXHUXsPoDDUfOmszrK9qsxaKC92eETLb5jJ/yOKKZUehv2udLtgj
dwdaAnIDtOWoqOcxxeSLqjVUX1MQy2UOlUdqzwz2Fl0+84Xrx9Synu0p2BmDu8ohoqLrXsrWvhsK
J/GGMmc/UK4Conu6eAS6m26U+oc23eXBuRnJa2SHHvvXWc8zMq7MsNRoxQU0+D4qtxm7CUiyKBME
GYB59lZoxbkX+qvGLIEinicUCAzc2WNvnAP9pFbRMmMeHpI80MZnC5twFEf7IK+XSvhcT/e58pFI
bdsp23EsED0GPBPZMWbVtW/0pTLYm7y5RlN80oplqLlb8CP7IimOk9y08sxCl1VX8jwW6Z5kzdp2
PW2u03Sjh2btX0Q1fFmlvxoUsUlYw/sBKXVKwu7LSO4TV+ymOfHkvYIOQG2DV/2rCfj+yqXtEOlb
p47IggZM6VgzBM7RqnSjvDlDcsmkce5wEFatXPF5XnTMxZHzL0kB3nV2tuYZ7ROtK2+qsuXnU+BA
xFrxhI4cvPNDKDlQz2lUbhIYphZAuLSXazOOYR/gm2rlOozdR/Qc+0gSqiNwOYzlvp6Ux9onordv
lKXbvYadCz3IZvaAI6+g05ArAkGh2y2J1XD6hxDs6Tj0R9oyd+Hi3mQMc4uIFyhwNXCNKD1Cl+QR
kw+ywGlO+N1yqu2bHliXtCZWtKLRc4yc7BVIdcV0rkLSAoY5QgOuAEqdRd0oB1f1vVrrtub4mhA1
C2rkMOovdDNSrwkDSVZpES/jpjpWBo4o1ORaohztBEEynyNtpqnLU9DUmPzlypYgSz5JK/X68XWC
bhKaJzPpzylPvcLw1ML3eibUPmnGUw6hYaJUNyluACfnbE5AN021hwJ55dAyJbMmqLo6EyZZNMYH
8NknC3tsrslV3IEW8kNKd1Tl6hniKD5bSbo1T1K14peuVhF6aT64A46PiKF60tXHTLCsEv26ZNo+
iWnvQg7QzOkQJhXroW8IMMfUPNnjhoubMRRR5bhKWBRnE8Utc3tn1oKwTlF66blt4kUM9d0eC92U
yy0cNNaUaPgdtfXsAFUXKQ340PThkMfZpmrO1ghaAP78yLKiqgwEWfU2cknJHPcDFrahbVdtfhO4
O+vy1olyZac6OvCdmzBmTO7K0GHxhqc2/QF2OnIJgG+Zu2dAQobRXk/dU4piiTTlZ5gUlWFtMAkA
7jvCLIFarUHZV84+3zEguBRe6gZ4FTAubtRmwr9f09WlcM2ZSizzdh/FT0GLevYgUBPQMLD9Z/z5
XXLB4+qH0V1F/mhnz3E51xwMToxdbp4GsfG1dQQJPA+PhfYVA2WdBXXONiZDk1dWgxNU9Q3pV68m
ivsA1/CkM/AZTa+mtHHQFab9CLTLXhXoDZMqRIpgsU7Uvl30iC66xLSBSlVvogAUN6rFRtJs35Ky
f4gc5VRj76tQOObZlZVYI9ifon5MUEG6gX3Ls3KN3Tufxo1a1qyMYmLXUJa3TEGYS6GozFBWqigs
J5SW1niS6C6r+hiiwrRRY5aoMolpLhkV6vLUo9isUG5qENX7m1o4F7d8yjUDKaG7bSuxbKq3wOKD
jgI0mWBjxOuunp2EuDuO85nsWjRG+iEebyM60iwBMYaPctioPcqEdjmnWMbhawqxBRWSiRop5xYi
iVlFo9TUzxGKJQXlko2CCRkIjPNDJNc96iZSule9ntyTtAL5BiE8Kqg62GTqNU/MTViTyAepFOAP
1QmRFS/tLGMFB1SOZyP6SAdGsaCCfJBBmTJrI1Ajcgc2iSeQ91fmuKmLt5QaWhsvgryHTDDUqveR
uLDLlFjDWIQGdbVnsbQUwItGp9xEwIyGMvJMoltb9SMz1L1FEAnR4K54IPqI1N1wvLEB30q74xFQ
giHbBZG1G6EnZfGdQYyzXCrYRNP6I4auZHIwtTV+LjS1s0BxZcJhUsS4zuEyhYRNFFpz18BrKuE2
MTMY+fBH0JxaqE6FTDzmnxsd2lMzp15Bf6qgQIV4uILx07UehO8+JG6N3bYnyyXiMPa9CZJUnvYM
+2nlmtPAZeXWO+vqncawjsHVQ85UwAZlb9O79YNcDoQbdVCruPEOeZY+9DTp/WB6Q7pR269SJYMY
eykZI01GtHDqJVWPCeWj9a+KpXudbFajvcEHu7WyH81wNlr2t1hIpomlK+EfGIpS6yELNKguEuYK
Zm1sYLVTbUqlDhciD3cJu7miSDbZ8Nwa2YatjVdP9gxQWfCda/AAZN77jvFEWMaVzdwqHT8KCOWj
SdRAxASBtC1HFMzKaI0q/yXrT23ZnnU8QVb+bQAOV8ZLFDB8tNuDoLGcwXSEYAU63/u/7cTPAjnK
+L9uJ5bv1Wf0/f0v2gm+7O/tBHZRivS5myBz8dcW4Kd2wjAN1m/4U1HR2Oac7/cPAAfpn7Zqug67
PpetyIxl/q2dMBzTgu2ra2jMYLv9J+3ELL/7czdhcKTYKnlBqPR+vw+pfKH2QRsgf2qXqbWNxjdF
dut8+CQdO8GYk/gEm8fMi4FRtncNSvSKYgg0IfEh051CjcRtQlrNJO714Si0K8Azwhawhy9C7s6a
HJIULv3TkHuZajz99HZf/7ZM+VlrZ/y6rvndkoUxmkBViIlXA3b3q732J+pwxVunjk2ugyrUAYHU
IVbUrUiDZ8KGFmmRMRuavSP3RCGBsoraR2q8llFm217iAjwUVb7eLgqUbmZLhcjukJAFJE9FuXX9
N9IQyrpfEKeyKPVHBRiCdJna5zgy12k9gyFIGwkYf7SUyfuMKrRoL0S69ea5Ls+NOWIpJIdjesSw
3uj+qxMW9rE24j3zgBhZFmVjv2iTW2tuK/h6TLIVdRvOd6ngdkUWfRL5QeUmjrmZHfdC6YIu+jtT
LHR71G89u47gVeEYEBwHDq7KMWyuA8dEMY04dj6yAaxFhYydw6ThUMn51gopZGi23mcmc8fxo/vP
JYdRon+7nE1yPqQaTqtiNq8OiHg4xXJOMyt9RGl0Z3PGAV/2OfFMTr4wR3D0I+c0ZEQTF1S3YFCy
6eo4HynnZjcknuWcEZnSggFcIXap/RrJXXeO6BW4aBJdkDgKYEE9HWUw7JxuXIbOnjBrHP1yE8jq
0OP015MnXdukdKYREKIISJgJlKjQdsJ5DIYWl+6ttpMjGikEgW/+iAx7hhqZbyhmgCoAWwN5xKRl
kwQbXzzWTf/MpYGL1FFyI4HSzGspHoQ5bVsUdxkwJdvJTtTZZFBfGfwfhAWxGpl55xZXEC21GrxO
PSovjdAf51y2rGdquE15eHV4SABzajBHKcCdKiBPMRU/9TpouI1QkUijmtOyPXaQrS/aDXPAta+6
1FNsaSwCVxDCyVUIf8ZwJHL8+p7k9tc2/egMcx2l5QrL2aICJm6ZiAVtSoz7FLyBtBFJNdN7YKI3
Qsu+SmPr0HHlXHd8TCQGy/xAZEqGNFDaLuACirOZjBue6WmZhOCgiD2fDi9Nv03nQzi3yjkQvIXN
+5NILh5yb0Nz7UgZtzOx6atHg0c5YiCy0tyh243Glx6vKu4B1ey8ggWVSrIli3JyOSgKNf1ZIs+q
dLHyJ7LMEtKAulvh1zu9DlezS29iMBdNTxou6CqreMBfDfKN6l3BykWrH+ME30nyI4v0t8ZSsJ+W
5V3YGXsTEEZIV+BkAVPB9OCbLqVzvYrCeO2SKS4YqCnpJ+J7mZjkY5JbJhFdafdO2Vya6VdH4sgy
pdllxjtkdK1MD0lCh6lvy5JWT9rVUqThohu6NQkvL5bb4PCoXkX0DEdon6LjtOxtldSYLLpNSgde
qqSOxGOMKoB0uvQ5CdUvt/evSUWgsNTioz2zQEID7Z+BOwl0kSSBq3X2SvFAXhgzijkRLFln9klN
1Q2XcgsM5iXqh2/2Psuxqik6nH0yH7OAzvMk2Uq12/1/9s6zt41sW9N/pTGfp4zKAbhzP4iZFElZ
opK/FBSoyjnXr59nS7Itpz7dRz24HuAQB+hjS2Yo7tp7rXe9QYHfYxZAywST/OeQf3PI25x5vz7k
L7q7tDqCsh7JyKu/+2dfDnlOYwsWjWw6+GSr+lfMUP+A5yQEHAvGH8cr8/a3hzy3FceWLuuqA9rI
+f/1kDc0/hFOng58H0P5W97aiiw+0rfHPKgkIWSyKWj1BiT4b4/5MM2UActjHVBvbQYbV7tN60+5
MjcxzsNijzxk0jqGhZgrl/VSZg/0rOtSTxa1Yk31hDWrY8DUhjfRINcnOZW+f2ACRtoimqhJaiP/
NW9cekmsJZoK007GWg1Jymoy7bTLKLq24qWXXwUVUM+cyZVN4nJfUedDCZfPymomFzONPwCp1MGZ
cCbkPilh71kwR5VLhfRcIV/xe3LfEuiPfnGSjJ96h7L7TJEujO7CNlYhpNw6W/Qo1iu6axS9G1ww
J3ROCe4KERJnbxK4U0UpyGZjUh0oO9JvvOoT0EaZmY+dtSGk+ExCLRTGtxpdsMVwOpdnRa2IUFMm
a1ZRX5jRswsZoUkQkm3pqinkm1ZmHlwTecAWTPJshy1rPK8oRYgQDNqRlh0a6HhqjwQhmXg6Qvnc
MJRVByT79YQUQRrCKrlx/X2ZY1mL/Y+8IU2BUurOAkyMrVWAd0F0j8QCLBIwF+dB6bQa5km9o9w5
aVpsAzYtZGJFmUbUPp5/FyQrbFM1M1i44b7FFUFKz3GqtZtJ3kwgDpi+i40OTPo1CjFZPrTDYrAT
2mHUQRx2gMQBdkfOk2vMhc+RP3X1bQqbO78YrW3KUKq6TMKNLCMHM8TR3WCD4O1JaznzJRPPx6Wf
ahMM2JZ2usYxuNATBuRTA/l4lZEiOB+XyTBVaLha/zzB553XKZzrzJgZjPpwyT/0VX/okKi3GFUX
KyW9K90LRshQaoIeQSY5PaU+T8Ma6hVTIWUlXNWhgE/wYAwjRIfHpLjH10mvngZjNurnQEKE/OEB
ovSQLogSw+nTWaScUCMMgkICu9YXWq5cxsEafv00Rbit658sWuhw2VfxClcnzSbtG14MXIoel4Xe
ZBh5imXFFDmYr5xS9rY4yXnllRFUEyxPMmOjwClWcCjBP72cy9Yyzw4g9D2vq6JbUqEiZMHS4fvx
PWpWKLSDeeuhimpWlcb5MseUFM2+Zi+zeiNBy++jhcp3X8zIWfXVOVJCLb/0ycglsHno4lPdC27b
GpW2VC3SEKlEg9EcU1ePgSyeFQFWYbyglG8zjQhk+DUynHJU1jH+mF16dKE5jEKI6Ga7PPqoIEsQ
hjBWYJ5oWYcFW3rmOzKL3OXeyhhkqao86ZwD0SrTCNsO6y6S913DVFRrUHScVy7RvsvGp6uPgkWF
OwP2se3WqNVF1kg3uTd3HHdhMT/rMc8Pc7ACaS7lCHWIBDcxDXBOPbLHDGepIsWI9T3/z28/Sslc
ic8T5dwlnhJaND6lRkNY3iE0pInvfJQL1CjuRhB85C4hedHbV6xAN/LPgsQmg3ji23d5iCn+XvMm
9bDDuGrV4TE1KfvmSpLqaRGjXFUp30gqPwkkSANNzsRW5jJ7tr/z4AUjn4JMsnOsQ4FuwIQ30vWr
kWlheuypJTN5UuoFS+OpT1xGJ3xE6jw9cmAJTALt2do5hzHvmmgs7VCUJYsWJHMET5eScwzR2N+U
h9TzMpjoVAUZ2Hw3riLcKDw8dHMLz137XClDStaLHmYQEX69f5o7W6F2dIE+gUgCtDns8zaJqyku
Ai53XIw/ieVAXcS+gTzbqJ/J4bYI8MXADzUzzhvClIONge9HTcWdAGvkWxVpEJb4CfSeQdm7pYG5
3KzMWWL9rFfSqaVXGzBxukjnom+7gzNCVOZuLnOdf5FgG14oxDzRI7XafYW/jY3TlyHBeUYdnA/+
JOi0EwUOzoiNuCw/6djEyqONifeVkeGsAfell92VFGv7KBjhaGVzRXyjaoiMOiJbt9DaU2+RdzQZ
0M0Z7SCE5I4a6GRh35c+ttLOiYGHXRN3k0Eddn13o0VCB4zIO8HnL0nXFueNpl+OF2KpiGBQ+SSA
8QCvAspKDmNGIf4Q6UKJnURcMP9hf3BdTMO7A2Zt88xVbwhengDuLsDaQirxUcoWgdkv4tKbdZjr
dW2x0UlqVkf/qXKPyiCfUtPCb8DkcJwN1oy3Ww+sd/m8g2jTFwTYU+ORtanJM6cINwkHRNNO24IO
XO4ONfnbJcyAEH42HQneUbSK6q0bhWdlfaZYuKl58AhicnboDdxDiX1UzzTJ0vI1nm9rrcAiFsYX
+bk4b2xDZVXBhzdRO8hglEkM6r1Va+YZnY9V76eSpQdWbJV7egidvN2oYSdnacgI4iUE3ioiGsic
5P6doD+x5aeoXEsMvBTA1IR1Gp7FUMtjYTEFjFA552WGlbg27334TmRJuk28ShGPWGZ8KCKYg1ax
M1V90vgQ0rx1nCBDIjtKeRjThQdvTOUbdKJ+FeAvxE4QNbOS1L2B0gUXCabtBm+DuMcaIYAxp10m
jpFBfofvvCBkhewt7QzZyaXLf9veYhFoE7kN6fDcSY5vyUD4QgoqEp1FIVYa9kMeKkgkbIYvIKV8
sboafCQ1fZUxC8DLSFHx8cr2joTThqevIkS7Xe3AfSR12wau7mBrqINMFMkqQJ40NLi8WwoNICnJ
XYboTPW3DTB6kftzrWXNyM46QYmSDe6hanDah3m8rM1g37pIzfVw3XXUTbKFIqCyuWWMZ4Wf3DDl
qYKN0vd4XYqvySZR0S/3Q1QtPIzW0zZ7bPHsacPgk1KaZFiHzhIA5FwOOOGkRgytOpmtB+ckF22I
O65UlxzftMH7Azzm3umDiNGEO22Kg2eGO0yN1wUXX5/msr7NbHk+RpshL9aeme9kG4Obxt0TT7yQ
sAWS7YUm+4zYztNyZpoEmFdLS1qRIJy2QNVhgeQKK6aF77Zk7D4y4OkLQQpax2XLlClADol7wkT3
zjPLOEUi0TN2c7xVaVe3mhcvadQDiqgYSwW9zG66MfwkzC+Thr1Vua3EqCVbQBoHf7eavZTvPETg
5IBqMcNXzjlLm0gu3jDF5Sixo1l4Ia7GdovzKWbGV1odTMLyvI41PLCceZwO7kknfdLbYo7u5qqw
xiVq/ZDSESv4MiWBXtCCTDHKLYUfkANnMzwPTG/PqlgyXY5SG+Ooq1aj4GuXyrCKRraX8r4b53XH
ualzd08TfFIy7SyklIjSkNmbQemIxppo3ximcKmdj5ieidwa91NT+JeWviujZak0U9maZcPR66fB
COtmqwRXPbPaCKWmni9M78yJHkLdnGrOhdzD9EufwhwqASzIVtKuaSdnRG3dWphoS9DM3RriF/n0
fk0egj8ZJXK0kcqjgIPfJmdreAarRMEVXiF32QfL2fheeKJn+5FJYwq9Cj6pdTC1WWpdEdEjq3tA
EsVMJyM0gyFajCSgW+kME0o/PSd4Ui4uFIujfRtAFivSiYnDxYAeFURnFjoF1krY8iCxnKqolGy+
cwZvmESyPFegc10+49+M7VLNryJ5Z5ofI7hMCYfSZRMuzXLaSg9hNUmUmWxP/OygprOh2tfeTMcP
LeC4r5V6msT5gol5KC3ltqZZmmmkqbV7WcvnxD7YRbaUoKFqrrogxD4pAlBCZS037con6Oskt7qT
DvYVJOMwQPQebzrO1VjFuc3kN0HZZJqCa788NZXyRNdviuRjaa+ibNXlDxDoTJJU224/WqdcgBSc
T+/PdC6M5l4S3zLrGdD088zHd6l5lMATS+UK9XAUr/t4maf7lETl5CnF/azYVCTRlRcyct4yxm9r
rqKmdIKFDiPaXptIFmod6Kg4SPkl9KaQSW/oTjsouFLDtzRVgrXCCRYXt3QijTw3rQ4DjjOnPdfs
J2SlTYNZ29SK7sfwFOtoOjTAuJk53oftJChnowPAw4zDYuLlYxa2Z45iuZCew8cIkVTLSlfNhSGt
gnEf9I9+SJiqT6aChdEH4n+M7K2dz9yeaOMKpa8ageOU14TqhoISmN2N3nzg22rNDTKDObHPc9/b
OPWtK9+CRFGtnhAbCzfkhU3/H0bVC6NKJLr9Gh05KYNH75g+/giPiH/3BR5BawGlCoGSCm/JkJEb
fKFUgXG8Ovdg3GMIgdLXGYipw9Q0bQzMUfiAgbyBR+BZaUTbIGHC2kT5eybkP5FqyEAwcLtwL9B0
AJJv0RGDGDGAyRTYAqElE9YTyKtLHFZogDdFwykdRyo+1Bo01EbDRCufmHG1hUe80cJsLqqbll7Q
LUEKZX+rBgdVUOjjo93CAwdTqls0vusmKhhK28FFZASP6Gj2VoKWL5UJYNfCceUajXWZBtAwHaqE
eion7Var+wIkG0F6FVBWAMYKL0zpGqe+qdSknzxyoRV737v9wsFMw8EiVELkH5ZYZ3ibmDcXoo53
4Md6cgMFsjlV3WpS0oLX9c0Q22tdKld82JsyU/H8IwSnJINAMZkGNctQ+Nx4c2qrMvzEuRKRhFPD
SfZrUkuggUbAyeAEhOHERHhgEG0ySbXigwNvoGCvzNytARcWL90JPB2p0vgPmTr6k2OOy7RqNhaN
RoMgnMztkk9nUoCyA4bDY0hke19ny6RUzkW0R0tmSx1/ststAeAW55ZPkiizVfcjVLGiCya6ioFo
XK9dlDY4FJdEduFrf1rlsLZgvGX1FeT2FZ9m2pX2SSttkljjdCP7qt2H+CQN8UVqrqG8uiHYPrnd
vnoB1LcqMjjuQTvTAZLrHl9QLKWd4iYQ2T3FdUCCidHesOzRXjQ7ExZOiXQTBkgQOisNz+a02rWJ
Q34OptL2pMurJWqIXVyP0wErJnRen0w3PVMG4r+Zoem8t77GE4ZSXhIeOK1E+97YJqnqvnk/pvhB
dqYJZ23u4m4Y2GhRr7XoUGekbWgrhEOM5YKlVSnz3rOOrk40TlNaex2vCNtMIetJbNiOCUwdYFTd
0IsPUdI+lA7GDiETGz0tF0XV2ZfWIPLjwfLqoURmM6CYx/cg9e8Jr5wZEDfQ3U0K6MaI+CkFVqbL
dJkjROmvNRtXBUtul1Jxlvnox7FWyGR57QYDTgbOMnOYVo/WqvYUBK56viSuR59UYwclzqNmrK+j
4cnT1Q2i4U2IDUclXzbALEzQpySPbzPwx8HJNyHzPs5E7pCJA0zfGUulqumA9oay1oH7rGUW7eP4
urLxhz0aGA/0/By2Hw331EJdXU3QuJ9kgHp2faMZ+QTB1qdOWAPokbsIYdY54PfjiHsWntG+DdsD
pChqpkpGN0LaHM1CmrgYIfSTIAWloRCz+CuNe0/USj3lKdgDEmalZ90hCOJopvVoQ+oBcI0m6x7z
QOqZtsm7Uct3mmeuMcmeaqEz6XScsb01UEMu5M86+Fa1J3wEYgJOlQNYrDrzTaAJCV8ljE/ZaUCS
MPsxoNnoxY1TlSs9Gz4aVbt02d1IUwqyWVSoSzHjogJlxxFF2eAri5FSx2pAVA32iBy6fg6DJ6Ku
6glxAhf2C3h93UKYU8FhOZFzdx/Z3pOD+5ly4PU9GNh5NGsxc7ImA/MsDJkgnygDgQd+hduo4s3i
ZJhnY7d0PSLw9hrWYb6FtyY6n+Ch4fJ4Y7AFltUVXEw/yjHeISOBCPT+EnJ4CUf6YZaXxrIlNygl
mE7BRDgj2wjsuTOnPsokKzgQEjsTbz2AX0akOvvUskfAZA9nfQCw1tCDu/UUo0M52hHHVPmXFWTM
KntQn/dnee62Sxyp1NDBQLSaxspWTVqm1jeNjQqP1q2U2jNTlu4Kxd03QzkfmkfV1Wb/Gba8mZpo
jEZ+XU6c+1n6+Hj3x2RIs/SPw91PuBXiCb7UFShvNcoU2VBsWNH223ATTIWoLBxNFXUHDoRv6wob
OyDi9GwkpxQfUCK+jl10VMwGNoLWi/H33+FWMFb5YeoiK1QoloYREMMcWfz84e48SD2Mg5T/PRhV
UgWNqTJEx/WqAJb2OT7lncUxR0Ia3lvizkV0MSJrzPeVCo01g4UIVqkMxUY08ZDwMOEeFmYUzrI6
ORjuo0dSaAdvusrxWfE3ta1sHWQVJdCH7u6imMmKvuEtrHElvFeA+wBe9Y0e3UeMUNXqMmegGikr
TnRNOasYtfodQ/DxSgMsCxnEqggzcgazFSArY1qWOMI0Z1oyvuWyXoeMcyFjzCowUEw6iUClbOhx
Iw2nRYp4riVwmqxUMi2w6ikvC2C0rHNWXX2W+3cKBjmZmMb6mEWcOtZHr3z0lSeJ/QXTMpAQfUqi
Rx2DJ2AJ0g2HEpiJN3QitfOx29gBk1PG2Y0gJGjmRmHMrRMSJfJA7opmoLzC5784DLU10fXLVpHm
EcNyn6F52GvzOn4oGaWbjNRVRuuosCaB4ZfI6OhKBjigruXOA/LmVDKuWrVc5u1aBTAc4rPClqcO
DDLfv8e3WHj3UIQ4G8YEswAjjZb8J8UsrhvzPjfIlkjKqa5giVLrOKWC6hTkRzGcwzC83vVWjaoF
ewjA0hzJfOg12xgN4kAOFb7ZkxyHdWJRTmtyqlo4Ajnmu6T1QQfFcHuPaTWet+onSXmI27Mo3au4
QvnuWiUDK5fCpSebjNS0WatDbzkryctyyc0aRYCWl/uHhkQtSdg7krBVd/IaMQ7jJeBVLJQlkcSF
e52qhIsYLwjqo9489uNDSwnsk+ElIFmbCJsUhm6ifgohhXqyvMxJ/gpJAKvLi0QNV73CBWSmo2Od
IvWPeYSdS1BOSoz6gHmcZOd5vNMbcHvqPQ62mp6Vfr4b4xVDkzlGnpNGp+BDyZQB0Ke1m061xN5F
3sVYm/grYXFt1ipRLw0OHDA7idaZOPBSrXgfhljAx+rBtdRu4oVePk96AAtPUXeNB4VbR3JHsl9N
a3EimRk8UMGHpk3O4nLemExXbN9ZBZZ7YJHc4ylGRJonn9U4sI+uvnR1Sd76ECB9ExkDTiBoFfx5
ZsHBMRYSPfjY3CZNNkvaK9BBl/i0msYgrys8XKyZVesrbJEnKi68ijuVQC6rqKAEceBw2FOF6JOs
gSs5XoOVqP6ywh2fSpmiwtHBNwBtM//axO996JoZSt115cDpDPt9EsGtMfeSW80bJKShdFvH8nUl
U370wywr8fXtmolRXlOhL0qno7GptEVTCvv/dO30zm3raGtNtS9NhUCBmiqGbPXh2FjGwubuklRn
0RXnbpSdmd4TQXc9kI+yyR1l00o3hkkp5Y9YBg3rOE9mdtrJJxFKE4R7EVTLfKOBMjAx8x7LOLdW
jbW0ZX3eeB2qCLndlg3lPn41i7SKD1H3FAO6W51Q8dEQeJj9i6xCaLdY02/8GlPL6j7jyLcxL7X8
VQ7Bve+baVGuy4iNAGJ4UPYLMyaHjCyynADHgPdjVXQWHW2XcuFBKK0RldYAG0aqTBL/box3SofG
rPJhojuY89yp4MyNeSdr/dZ0VyFlhWyiJyRPBc9LT0XapgxP5AytJJ39MPR6xiyAcsQ9FTW8Ztlb
4zN5r4kRRoqWMO3odkDYrTrAvJH8TGVeBcaOhBXo4h408CHBPmsQ6S+1pF7HVUHKgtLPPbzwVb2a
4k+vzjwJn2e4UkSJMsnv7HKpUdknubN3RQXfUfOb1P4S0Z0OvUBMT5CbtyoNQsuuvRaO6CpEadFC
EGu0MOkpatFcNKLNcEXDYdF5IBA50ehEPDoSmc7EoEPxKw3yD6nJdC4pHUxLJyOxBSKxaOhvkmqn
0u2grljRIBX0QEMVTnOt2slAfHFwQ4bziVtcm24P8/daBcWu6KY0uqpBZKNI48JsxpVhjxeVv5Do
wYxolVANc4JARM9p0th5VEnjrW5a3ttIJ1daGAd5VxH9HfLsS4V+j8yVE4P+j2JTl8t15+snhUGR
7M6JPcVKm6bRpHtU47nVbnPttqGvFNnWMX0m44BlwEIMhkcJhx8Z2S8U405BkGjD5KrPMzpWoxnY
jp9UYmzHQZ04OsmTiDM4kKPW3jJP9juN0Fb0i6RppRiDd2sZnrVLCZBHG71lZMH+z6ZSqfIaelOq
3Ib9yo6kWSBPoZ8sFah9FojrYEBrNviADjICH2mxHdNEZjkYaziaJgKUQJl5RnQcbXlTE8HkBsm2
o45VIU4Xyd5NiDMwpO3ApuU5Jp10wEzcWSpMTEI32SZ5cqqZBVytYUosKqrZWzTDikrOkXksh7VQ
q/tNcBpiRpGV6snfr3H/vwx7Nv+0et0d72r/jzMUhpSu8X1W/wQVe1u9wlnF+9LRbUuTwbPeomIU
r5j52KpMJAys12+rV4W/Ag+TrRc14Zvq1YBKbKBApOTFcvNvmWa++FR+w621Ya45msJ7wSJEMb5D
xeAnQbvtgXjSkVgFq8VaL556w0Rhg8voci0OJqPzgTLm0H0mCb1wZzFagw8Skhflt1P48nFRsOEL
/0FMO0zo8rhue620aEWjrSXhp3DALNa60RW47GwWHJWaiSGxNLUUzOLp2EXnrh6JieqH6xzJQLgy
cBJz1zKtPj8nYzqXIIiAA8jWaUtFzfx4k4MSJKAFNahBC3pAAXAZJWc4Y2x8sIV4eJJBGvAGnNcg
D7qAIBwBRlBYblrQiRyUIgKtSPxx6iXqOho1XkJfhir6/X6pCpDDAO3w7bVFn5r4q7g0UBMhdwQZ
MUFIRpCSwArvZZn6ntEDDeOKOLQpakLhFujYl5GAW6TyoQ0k+ksBxNQCkmFotO6iABs7AddUTn7u
ZfXSFlt+KDZ/n1OgFMeBIQ6GDo6RyTBMqfEC5eQYmoA9TRwmag3nMfJ4ozUnDelTCOGAOgKYUhxE
1MHdRibXgSKt5qTy4bx0DsptevIBL8HMgMYsHNXy28iM5mmeL1QjmYVGt7Ag88RYjfs3I5h6qTiT
Ci/gRN1J1nDfj+WkU0D1VeVYS9EswlwOBHfWtQrWKgokFYiSOAnizXfqcqo6o7NsqSNL70rHADxH
T2Tqt8RSW0r+MVcnNUF2IQFEHF6Mhm6Glv2KQR1ebhCGiEgwoGkPCPysQLsN9HGetUiqtGTvJcah
gMY7mJiB2CyaPGcldBzIg3WKKHGrA4I4tb3Jc1adQfxO1QwrBcpMoN2l9VMXXObVQ6ES3wi5J2IY
FgebEpkrARJnGKVrZPUUjGwaYyrmW7IvLw2cHpK6mFZmcOV2O18EDlXutHTis6ZtIF60GMBUo3qC
ActSkiMGpf1Jl161kUY+L7NwODyWu81A7bAVPRnjm6CZGghhcexockobLZoGBOKUABR+lM84DECm
LWCYAP+DLDtzkcrDAp6OOXDZCAWabBC73CXReNqaq9agcLSujOFRazq8Ym8yOraaM94jWNZcRLg3
1jJq22BbqJxYtzEwrg8Noil3mYTMjVNy0dgYM42MgxZObx8qc9m5MAj0dRtkF6HZnLsjttFGyLAG
ByfFOVLSTgUsCZkX60F4GdUqbIxZm2ASYSBoKeJpjuowQCacM/PXRCSSfBWS1ZO18GbAqcs6mMZw
ot2SWZUL9xwprZK7Nx00Zr3NbjTr1oiKfejaa4SCey3YJlk7k8bmSdf3LSdcKzNfJeHcvRxD584l
XcLMUtxPcAiJP+mUWT3GMEhG60rnVD6HJE3/Vsqgm4sxPw38O58yFcqdJKWLmukt4VIpX0ZEC6+p
N2QiIC9UTwjWzLHTQ+KXGA861u6V30+6doft6hJ3jMitjo1hbUJJZwhVTmQveFLsVZGDfFdYB8Yf
Y134+e5qSUSYyNtGJD83V0CwN3aOYbtz4UbKOirVYJJDOYkE9QQKSgkVRYeSokJNqTboRH3IKnZC
b4NnKvvmuapfagXCOHelCIaLpUOp7DBDCG56CDBJ1SLVg5oGMabyz0T6NOyTggEIJuIqCu/umEGn
keY51JoQio0iuDayYN200G9CaDgudJwOWo5nB+CJsJMH5qzWVKQ+y7ijSC01BpyewAIFhuMTwvWh
y5pbIuUPDhDj/vuQfoPAp1kPR6gQZKEa1pANe8jJmkMEm8hORax5RZ2TTct44JcWLmGrMJDMYp/E
bB79VIGCIkmnPlwl4q910FcYlm2yzeIL0L8JNg2Yr2+hKunAr423AKadGCPkeNhQGawoG65VD0vK
ZIIAZyqki5bVe3TpnX9aEk1G8xVDsWoDuubzuk5WUilPRVaR5A+rBF5WTp5WaIEUSs7w4MK18tLz
FB3cCJtbt8ZFEYcA/uE0Tp2FUPqBCzsuIwGksbU9NwEL4tKZaOFTJRhjfC8VVE3tUZP3Gpwy8t5y
sX0zOe8IQUTsGoNdM9ZMaicFao0keOGwB2Cq6TIBuDnctTKAwwaXrRWktiaOJnW8VKgzjWhasYWE
EmYsj0YlIi2ZUqBYx9XZu40tNpmtLkz12vSKWLWP8KrWJuPfIoiXzO0bN17wXvDcw2WjChtxpNkf
a8ka11kPHTAaMD+JtY91u5LGM7UTemaSVsE6/HEZ0+KVpnetyKgFe1qLSZRocxW7HxTOO6WeqRJY
bZZL8wSaTpn05zXWerGiXFbtY4+bzegbiCQGwDI53Q9psSuy+NyvE/hhhNYjoWHob6DB15jdZza4
BEzQMa5vOoDxBDNrC6C8YiqfAlzHIt5cndXksimCDET0Q1ntDcB20bUH2UTDiykLtiGs6KHMp6oA
6AHqYYXtMoHcN9LwKCiKjsD0C8D9vIVL+Pdr5W3wUOJk+1T/l5hKP2T5UJL+XD9bon/90/+bivp1
Dj69q+9mzwz4jw0NwPmxauK6+mzKLn76bIh+yP69X/rzJ3rl3h+G/Ph//tfdYxIgpK7qMnioQVS/
5+X/MLB+fmPP7/pPnye+o8FqHnkFA/UdtpK2JeNLLx5U5nGWeq8/ljSyayz8lTGAfHnwczDtN1fq
V9fizz/my0X989/59Ud4eyU0kWn5/KZe/DS/fD//4jLwOb9eBRWDUJkxKRqE58cPV4G/1wxdtQDg
xePlBf+Hr8I3C0KY+jMT+Gbe8PdXg/oB3gKqDtbD84OX+HY10KDhr/rq9fo7ff4XBodG4/bOS6B9
UGlWRXrD64r//hKgSMVkFk+cL0vlf/6G+GYpvFwK6/2rAUEvvTWDDp5RPHjGb1eDLFuyQjf9eile
6DO/36oQw6p3rgr1g6oR4IF+6eXx3Y2hf8AtW+ViGV9//luuih9mkn9/j8D+STUMws9eP+sPq0KX
HUPHZPn1Uvx+e+XLDQJm9P5VIfyJAR+EFI7HD6tC0cGVSEZ5+bH88oq/4Q2C5fE7bxCcv/DChvwG
fvftJqEh+tdtUvNeH88v9ftdA2EX8O5rYKsWNwdEvZfHt5dC/4Adsy08pn/zSyHIBe+/FLJGTgM5
v88PNoG3q0L/II4Vm7rz9VL8FmUlK+BrhY0RBQefY2ksXYaf/O/lPf69KlPsCF/LTOWDZVqOqui/
2jp5KfjMxu9bZr7WFvBT371AcFazsAl5vVe+2zbUD/jcs2+g4/2ygHjF32/bECzed18KCDh8TuX1
xPzhQFXFEQNL5ze/FPY/UnzLDjGpzmvF+d22oX3QOHAhSXPqPj9e9uzfcFX8EwcqXCoqby7Gzw4T
LoWJY47y2vH8fpfAfv8eQSsGHx4zoR+WAQYDsmJ8rjB/w3b8dZ98qX3fd2SYtk7Lab1uhD9cCoAb
hc3hd70T7H/kEgBOEcf8K4gKMwqb4/q3773+kTsCr14iqF8vxXenJg4cNjuCreive8bLK/5+m4PF
G3/3qUlMN+Cf/Lmz+LbCVD9gnK9r9tuO/fcsIL4XHf07HTlLHzEP3ebnU/FtsU36EW5s1LKf29CX
W/L3WxU/UE7+nUth0oDRYr3eAd/dINoH1FUGqqeXDucvXYK/8EtfhgPwIOPH57FAcKx+Nj341S98
RsJ//PmbluQF6v7mV8Wc4OXVXzoX8ef//nZs8Fw0v/np5yL6+aVe//3rZ/zx1b95sc8f7PNfLoNj
eVc++MPzD4bXd7q7SxgsnGXdUL3tp14B6q9v5Mfxxpcd4c+eGCfC5I44xWNaQTo9vn2Jl0NXNPLv
fpW/ys5/HhP9fFjz1z5NlnbD5/e7eoQqz50MSYRS+t2f4S9mrr33I/xVKth7X+df6C/f+/TbI4tq
KP84DI9PQfz58n/9SixK+nd/JYesfLo7pp+f6c2zsye/+9mvy2Pv3yWfn+nNs7PdvfvZ/0pG9nu/
hD9PLXjvs0/ujmXODh3/5I4Tffy7L9Gfu6S+9+0f/OMfV3cvOYoLEjSy0rv7yVKy/4mF+udWcO/9
JJNjeXwMkOH97O3/E9v32TG5L7Po+IsjQgCc7/6yF92QHh8fPz/T17tNDBbe/ezTY4qF2K8C6QXU
8u6XmMci1v3nh6jo3t/9Aicxe91d88ei46k+P5+4Tj/FVv/Fy/2sRPkCCP5YuHwmGPzsn31bmInf
eIiPd+V//18AAAD//w==</cx:binary>
              </cx:geoCache>
            </cx:geography>
          </cx:layoutPr>
        </cx:series>
      </cx:plotAreaRegion>
    </cx:plotArea>
  </cx:chart>
  <cx:spPr>
    <a:noFill/>
    <a:ln>
      <a:noFill/>
    </a:ln>
  </cx:spPr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6141D-E521-412F-A7A9-EFB8631D752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0A0A54C-E2D1-4B04-B5E0-3C2C04A0A4FF}">
      <dgm:prSet phldrT="[Text]" custT="1"/>
      <dgm:spPr>
        <a:solidFill>
          <a:srgbClr val="006836">
            <a:alpha val="14902"/>
          </a:srgb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en-GB" sz="1800" dirty="0"/>
            <a:t>361</a:t>
          </a:r>
        </a:p>
      </dgm:t>
    </dgm:pt>
    <dgm:pt modelId="{AE8CEDDE-0181-40B8-AEC5-DE6E475DBD09}" type="parTrans" cxnId="{E341AA55-0B05-45AF-B715-E5C2427D6427}">
      <dgm:prSet/>
      <dgm:spPr/>
      <dgm:t>
        <a:bodyPr/>
        <a:lstStyle/>
        <a:p>
          <a:endParaRPr lang="en-GB" sz="1800"/>
        </a:p>
      </dgm:t>
    </dgm:pt>
    <dgm:pt modelId="{541A4431-A6EB-46CE-9DAE-6801AA8BB4CA}" type="sibTrans" cxnId="{E341AA55-0B05-45AF-B715-E5C2427D6427}">
      <dgm:prSet/>
      <dgm:spPr/>
      <dgm:t>
        <a:bodyPr/>
        <a:lstStyle/>
        <a:p>
          <a:endParaRPr lang="en-GB" sz="1800"/>
        </a:p>
      </dgm:t>
    </dgm:pt>
    <dgm:pt modelId="{486B55E9-A284-4A46-A582-0ADACCE2C16F}">
      <dgm:prSet phldrT="[Text]" custT="1"/>
      <dgm:spPr>
        <a:solidFill>
          <a:srgbClr val="00502A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37,254</a:t>
          </a:r>
        </a:p>
      </dgm:t>
    </dgm:pt>
    <dgm:pt modelId="{FE26F2C5-19A5-4276-BCBB-1E4D8F99C3F2}" type="parTrans" cxnId="{F271FAF6-7D75-46BF-A5A7-954C66F84DD9}">
      <dgm:prSet/>
      <dgm:spPr/>
      <dgm:t>
        <a:bodyPr/>
        <a:lstStyle/>
        <a:p>
          <a:endParaRPr lang="en-GB" sz="1800"/>
        </a:p>
      </dgm:t>
    </dgm:pt>
    <dgm:pt modelId="{2874D07F-E7F5-47BB-B314-BBB5A7107D89}" type="sibTrans" cxnId="{F271FAF6-7D75-46BF-A5A7-954C66F84DD9}">
      <dgm:prSet/>
      <dgm:spPr/>
      <dgm:t>
        <a:bodyPr/>
        <a:lstStyle/>
        <a:p>
          <a:endParaRPr lang="en-GB" sz="1800"/>
        </a:p>
      </dgm:t>
    </dgm:pt>
    <dgm:pt modelId="{006A3317-A3F1-4902-86A8-0E62194C531C}">
      <dgm:prSet phldrT="[Text]" custT="1"/>
      <dgm:spPr>
        <a:solidFill>
          <a:srgbClr val="002E18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47,265</a:t>
          </a:r>
        </a:p>
      </dgm:t>
    </dgm:pt>
    <dgm:pt modelId="{F3B31F86-1F65-4918-9A47-52171FBF3793}" type="parTrans" cxnId="{2D2C637B-C802-42AF-B8F1-28CC9F3F1FEF}">
      <dgm:prSet/>
      <dgm:spPr/>
      <dgm:t>
        <a:bodyPr/>
        <a:lstStyle/>
        <a:p>
          <a:endParaRPr lang="en-GB" sz="1800"/>
        </a:p>
      </dgm:t>
    </dgm:pt>
    <dgm:pt modelId="{B7132B39-9BCB-447B-AA5F-0E19EFD6EF7A}" type="sibTrans" cxnId="{2D2C637B-C802-42AF-B8F1-28CC9F3F1FEF}">
      <dgm:prSet/>
      <dgm:spPr/>
      <dgm:t>
        <a:bodyPr/>
        <a:lstStyle/>
        <a:p>
          <a:endParaRPr lang="en-GB" sz="1800"/>
        </a:p>
      </dgm:t>
    </dgm:pt>
    <dgm:pt modelId="{E318DCCF-5113-42A2-9054-75DE4CB3EFD5}">
      <dgm:prSet custT="1"/>
      <dgm:spPr>
        <a:solidFill>
          <a:srgbClr val="00502A">
            <a:alpha val="25098"/>
          </a:srgbClr>
        </a:solidFill>
      </dgm:spPr>
      <dgm:t>
        <a:bodyPr/>
        <a:lstStyle/>
        <a:p>
          <a:r>
            <a:rPr lang="en-GB" sz="1800" dirty="0"/>
            <a:t>468</a:t>
          </a:r>
        </a:p>
      </dgm:t>
    </dgm:pt>
    <dgm:pt modelId="{DF390F6C-C425-42A8-8947-EB93C5E8BEAB}" type="parTrans" cxnId="{E9327613-DC1A-4385-A704-6F4C4AC7F94C}">
      <dgm:prSet/>
      <dgm:spPr/>
      <dgm:t>
        <a:bodyPr/>
        <a:lstStyle/>
        <a:p>
          <a:endParaRPr lang="en-GB" sz="1800"/>
        </a:p>
      </dgm:t>
    </dgm:pt>
    <dgm:pt modelId="{9E492471-D313-42F7-A8F2-73FE53CF109E}" type="sibTrans" cxnId="{E9327613-DC1A-4385-A704-6F4C4AC7F94C}">
      <dgm:prSet/>
      <dgm:spPr/>
      <dgm:t>
        <a:bodyPr/>
        <a:lstStyle/>
        <a:p>
          <a:endParaRPr lang="en-GB" sz="1800"/>
        </a:p>
      </dgm:t>
    </dgm:pt>
    <dgm:pt modelId="{03EE10C5-F02E-4571-9F91-C2AF959AC601}">
      <dgm:prSet custT="1"/>
      <dgm:spPr>
        <a:solidFill>
          <a:srgbClr val="00502A">
            <a:alpha val="40000"/>
          </a:srgbClr>
        </a:solidFill>
      </dgm:spPr>
      <dgm:t>
        <a:bodyPr/>
        <a:lstStyle/>
        <a:p>
          <a:r>
            <a:rPr lang="en-GB" sz="1800" dirty="0"/>
            <a:t>699</a:t>
          </a:r>
        </a:p>
      </dgm:t>
    </dgm:pt>
    <dgm:pt modelId="{8915A7FC-613E-43B4-8B62-21114AD58490}" type="parTrans" cxnId="{58F1020B-2C1C-49A3-99FD-FB2ACC0B50F6}">
      <dgm:prSet/>
      <dgm:spPr/>
      <dgm:t>
        <a:bodyPr/>
        <a:lstStyle/>
        <a:p>
          <a:endParaRPr lang="en-GB" sz="1800"/>
        </a:p>
      </dgm:t>
    </dgm:pt>
    <dgm:pt modelId="{22FD9F92-8997-4B05-9DF3-A0F42C92AD5C}" type="sibTrans" cxnId="{58F1020B-2C1C-49A3-99FD-FB2ACC0B50F6}">
      <dgm:prSet/>
      <dgm:spPr/>
      <dgm:t>
        <a:bodyPr/>
        <a:lstStyle/>
        <a:p>
          <a:endParaRPr lang="en-GB" sz="1800"/>
        </a:p>
      </dgm:t>
    </dgm:pt>
    <dgm:pt modelId="{45F2ACC7-184A-429C-AA63-60E6CDEB12BC}">
      <dgm:prSet custT="1"/>
      <dgm:spPr>
        <a:solidFill>
          <a:srgbClr val="006534">
            <a:alpha val="85098"/>
          </a:srgbClr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5,402</a:t>
          </a:r>
        </a:p>
      </dgm:t>
    </dgm:pt>
    <dgm:pt modelId="{8D41E828-4036-4027-91AB-7DC30DC3F77E}" type="parTrans" cxnId="{2EA7871C-EB92-4844-8236-E5484CEA84C3}">
      <dgm:prSet/>
      <dgm:spPr/>
      <dgm:t>
        <a:bodyPr/>
        <a:lstStyle/>
        <a:p>
          <a:endParaRPr lang="en-GB" sz="1800"/>
        </a:p>
      </dgm:t>
    </dgm:pt>
    <dgm:pt modelId="{D5878036-974E-4F71-BFCC-A3D4CE8C0F98}" type="sibTrans" cxnId="{2EA7871C-EB92-4844-8236-E5484CEA84C3}">
      <dgm:prSet/>
      <dgm:spPr/>
      <dgm:t>
        <a:bodyPr/>
        <a:lstStyle/>
        <a:p>
          <a:endParaRPr lang="en-GB" sz="1800"/>
        </a:p>
      </dgm:t>
    </dgm:pt>
    <dgm:pt modelId="{F2E133AC-9040-41EF-933C-D2272DA2CC54}">
      <dgm:prSet custT="1"/>
      <dgm:spPr>
        <a:solidFill>
          <a:srgbClr val="006534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6,685</a:t>
          </a:r>
        </a:p>
      </dgm:t>
    </dgm:pt>
    <dgm:pt modelId="{FDECBA94-0EBE-4EB8-8913-A82FB65180CD}" type="parTrans" cxnId="{0253BCC9-561E-422F-AF07-6105A01B9465}">
      <dgm:prSet/>
      <dgm:spPr/>
      <dgm:t>
        <a:bodyPr/>
        <a:lstStyle/>
        <a:p>
          <a:endParaRPr lang="en-GB" sz="1800"/>
        </a:p>
      </dgm:t>
    </dgm:pt>
    <dgm:pt modelId="{752E1B97-AF03-4A49-9371-2022B7E5F44D}" type="sibTrans" cxnId="{0253BCC9-561E-422F-AF07-6105A01B9465}">
      <dgm:prSet/>
      <dgm:spPr/>
      <dgm:t>
        <a:bodyPr/>
        <a:lstStyle/>
        <a:p>
          <a:endParaRPr lang="en-GB" sz="1800"/>
        </a:p>
      </dgm:t>
    </dgm:pt>
    <dgm:pt modelId="{759270C9-B00B-42CC-8CEE-75ACCFF71FDA}">
      <dgm:prSet custT="1"/>
      <dgm:spPr>
        <a:solidFill>
          <a:srgbClr val="00502A">
            <a:alpha val="60000"/>
          </a:srgbClr>
        </a:solidFill>
      </dgm:spPr>
      <dgm:t>
        <a:bodyPr/>
        <a:lstStyle/>
        <a:p>
          <a:r>
            <a:rPr lang="en-GB" sz="1800" dirty="0"/>
            <a:t>3,710</a:t>
          </a:r>
        </a:p>
      </dgm:t>
    </dgm:pt>
    <dgm:pt modelId="{F24111AC-646D-4495-9AA7-B56EBE6DB0F0}" type="parTrans" cxnId="{9115B887-5E27-4C60-B20D-8F785D3DE327}">
      <dgm:prSet/>
      <dgm:spPr/>
      <dgm:t>
        <a:bodyPr/>
        <a:lstStyle/>
        <a:p>
          <a:endParaRPr lang="en-GB" sz="1800"/>
        </a:p>
      </dgm:t>
    </dgm:pt>
    <dgm:pt modelId="{A512192B-6967-4482-8316-C93D747358A8}" type="sibTrans" cxnId="{9115B887-5E27-4C60-B20D-8F785D3DE327}">
      <dgm:prSet/>
      <dgm:spPr/>
      <dgm:t>
        <a:bodyPr/>
        <a:lstStyle/>
        <a:p>
          <a:endParaRPr lang="en-GB" sz="1800"/>
        </a:p>
      </dgm:t>
    </dgm:pt>
    <dgm:pt modelId="{797DC8FE-BA29-4161-B095-C9F41C90AF80}" type="pres">
      <dgm:prSet presAssocID="{5C06141D-E521-412F-A7A9-EFB8631D752A}" presName="Name0" presStyleCnt="0">
        <dgm:presLayoutVars>
          <dgm:dir/>
          <dgm:animLvl val="lvl"/>
          <dgm:resizeHandles val="exact"/>
        </dgm:presLayoutVars>
      </dgm:prSet>
      <dgm:spPr/>
    </dgm:pt>
    <dgm:pt modelId="{AC33A569-22AA-440B-A109-F02F0A1976BC}" type="pres">
      <dgm:prSet presAssocID="{30A0A54C-E2D1-4B04-B5E0-3C2C04A0A4FF}" presName="Name8" presStyleCnt="0"/>
      <dgm:spPr/>
    </dgm:pt>
    <dgm:pt modelId="{EBDB05A3-D373-4DB5-B1E6-459D4D822989}" type="pres">
      <dgm:prSet presAssocID="{30A0A54C-E2D1-4B04-B5E0-3C2C04A0A4FF}" presName="level" presStyleLbl="node1" presStyleIdx="0" presStyleCnt="8">
        <dgm:presLayoutVars>
          <dgm:chMax val="1"/>
          <dgm:bulletEnabled val="1"/>
        </dgm:presLayoutVars>
      </dgm:prSet>
      <dgm:spPr/>
    </dgm:pt>
    <dgm:pt modelId="{0870B1D6-3303-462F-8D90-C874D8FD2C6E}" type="pres">
      <dgm:prSet presAssocID="{30A0A54C-E2D1-4B04-B5E0-3C2C04A0A4F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FF3FD17-C805-4EA4-8B70-B74709D355D5}" type="pres">
      <dgm:prSet presAssocID="{E318DCCF-5113-42A2-9054-75DE4CB3EFD5}" presName="Name8" presStyleCnt="0"/>
      <dgm:spPr/>
    </dgm:pt>
    <dgm:pt modelId="{240C2604-1026-44B2-9458-0A76568EFA08}" type="pres">
      <dgm:prSet presAssocID="{E318DCCF-5113-42A2-9054-75DE4CB3EFD5}" presName="level" presStyleLbl="node1" presStyleIdx="1" presStyleCnt="8">
        <dgm:presLayoutVars>
          <dgm:chMax val="1"/>
          <dgm:bulletEnabled val="1"/>
        </dgm:presLayoutVars>
      </dgm:prSet>
      <dgm:spPr/>
    </dgm:pt>
    <dgm:pt modelId="{AC520A63-FC71-4A9A-9B12-67FE7815A8F2}" type="pres">
      <dgm:prSet presAssocID="{E318DCCF-5113-42A2-9054-75DE4CB3EFD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49817F9-6920-4B8E-BDE3-91A4980E628D}" type="pres">
      <dgm:prSet presAssocID="{03EE10C5-F02E-4571-9F91-C2AF959AC601}" presName="Name8" presStyleCnt="0"/>
      <dgm:spPr/>
    </dgm:pt>
    <dgm:pt modelId="{88475CF3-8C88-4072-94BA-7873F2795EBF}" type="pres">
      <dgm:prSet presAssocID="{03EE10C5-F02E-4571-9F91-C2AF959AC601}" presName="level" presStyleLbl="node1" presStyleIdx="2" presStyleCnt="8">
        <dgm:presLayoutVars>
          <dgm:chMax val="1"/>
          <dgm:bulletEnabled val="1"/>
        </dgm:presLayoutVars>
      </dgm:prSet>
      <dgm:spPr/>
    </dgm:pt>
    <dgm:pt modelId="{2D91A2FF-0DC8-45D8-8C86-AFD2261623D4}" type="pres">
      <dgm:prSet presAssocID="{03EE10C5-F02E-4571-9F91-C2AF959AC60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54294AC-20A8-4431-B47F-FA05DB3BACDA}" type="pres">
      <dgm:prSet presAssocID="{759270C9-B00B-42CC-8CEE-75ACCFF71FDA}" presName="Name8" presStyleCnt="0"/>
      <dgm:spPr/>
    </dgm:pt>
    <dgm:pt modelId="{FC5BD275-6500-4844-A90F-BDA76A4B9455}" type="pres">
      <dgm:prSet presAssocID="{759270C9-B00B-42CC-8CEE-75ACCFF71FDA}" presName="level" presStyleLbl="node1" presStyleIdx="3" presStyleCnt="8">
        <dgm:presLayoutVars>
          <dgm:chMax val="1"/>
          <dgm:bulletEnabled val="1"/>
        </dgm:presLayoutVars>
      </dgm:prSet>
      <dgm:spPr/>
    </dgm:pt>
    <dgm:pt modelId="{AB0971C3-7B6F-4837-B1BB-32C30B086C1F}" type="pres">
      <dgm:prSet presAssocID="{759270C9-B00B-42CC-8CEE-75ACCFF71F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CD6B8BE-634D-4658-A034-8182931E7E83}" type="pres">
      <dgm:prSet presAssocID="{45F2ACC7-184A-429C-AA63-60E6CDEB12BC}" presName="Name8" presStyleCnt="0"/>
      <dgm:spPr/>
    </dgm:pt>
    <dgm:pt modelId="{D0FB8216-A40F-408C-A135-277745300332}" type="pres">
      <dgm:prSet presAssocID="{45F2ACC7-184A-429C-AA63-60E6CDEB12BC}" presName="level" presStyleLbl="node1" presStyleIdx="4" presStyleCnt="8">
        <dgm:presLayoutVars>
          <dgm:chMax val="1"/>
          <dgm:bulletEnabled val="1"/>
        </dgm:presLayoutVars>
      </dgm:prSet>
      <dgm:spPr/>
    </dgm:pt>
    <dgm:pt modelId="{2D3A28A8-815D-49BA-9084-68C7F165E27E}" type="pres">
      <dgm:prSet presAssocID="{45F2ACC7-184A-429C-AA63-60E6CDEB12B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C5EFC7-8B7A-4E6C-85D2-9492E07BACBC}" type="pres">
      <dgm:prSet presAssocID="{F2E133AC-9040-41EF-933C-D2272DA2CC54}" presName="Name8" presStyleCnt="0"/>
      <dgm:spPr/>
    </dgm:pt>
    <dgm:pt modelId="{F6B76668-DB4D-4B1F-84AC-93DE7987E642}" type="pres">
      <dgm:prSet presAssocID="{F2E133AC-9040-41EF-933C-D2272DA2CC54}" presName="level" presStyleLbl="node1" presStyleIdx="5" presStyleCnt="8">
        <dgm:presLayoutVars>
          <dgm:chMax val="1"/>
          <dgm:bulletEnabled val="1"/>
        </dgm:presLayoutVars>
      </dgm:prSet>
      <dgm:spPr/>
    </dgm:pt>
    <dgm:pt modelId="{6DA7C42C-CA2B-41AB-AAD5-EEFBAD62D3C7}" type="pres">
      <dgm:prSet presAssocID="{F2E133AC-9040-41EF-933C-D2272DA2CC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69CF631-0B46-410A-A9DD-71E64A56A5CF}" type="pres">
      <dgm:prSet presAssocID="{486B55E9-A284-4A46-A582-0ADACCE2C16F}" presName="Name8" presStyleCnt="0"/>
      <dgm:spPr/>
    </dgm:pt>
    <dgm:pt modelId="{A87F498C-6847-4DE0-9C92-D7223E800A9B}" type="pres">
      <dgm:prSet presAssocID="{486B55E9-A284-4A46-A582-0ADACCE2C16F}" presName="level" presStyleLbl="node1" presStyleIdx="6" presStyleCnt="8">
        <dgm:presLayoutVars>
          <dgm:chMax val="1"/>
          <dgm:bulletEnabled val="1"/>
        </dgm:presLayoutVars>
      </dgm:prSet>
      <dgm:spPr/>
    </dgm:pt>
    <dgm:pt modelId="{8453FE9C-79A5-49C9-BC18-5F923A44A186}" type="pres">
      <dgm:prSet presAssocID="{486B55E9-A284-4A46-A582-0ADACCE2C16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4FEA05-9FEC-4DC2-9E33-B910B8D0E3ED}" type="pres">
      <dgm:prSet presAssocID="{006A3317-A3F1-4902-86A8-0E62194C531C}" presName="Name8" presStyleCnt="0"/>
      <dgm:spPr/>
    </dgm:pt>
    <dgm:pt modelId="{B6091940-B1AC-4A4D-A6B4-207F3BDBA914}" type="pres">
      <dgm:prSet presAssocID="{006A3317-A3F1-4902-86A8-0E62194C531C}" presName="level" presStyleLbl="node1" presStyleIdx="7" presStyleCnt="8">
        <dgm:presLayoutVars>
          <dgm:chMax val="1"/>
          <dgm:bulletEnabled val="1"/>
        </dgm:presLayoutVars>
      </dgm:prSet>
      <dgm:spPr/>
    </dgm:pt>
    <dgm:pt modelId="{3759E607-9DC4-4DC2-93FD-8A36BD265E16}" type="pres">
      <dgm:prSet presAssocID="{006A3317-A3F1-4902-86A8-0E62194C531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E016C0A-D24E-413C-A175-34F49837C373}" type="presOf" srcId="{E318DCCF-5113-42A2-9054-75DE4CB3EFD5}" destId="{AC520A63-FC71-4A9A-9B12-67FE7815A8F2}" srcOrd="1" destOrd="0" presId="urn:microsoft.com/office/officeart/2005/8/layout/pyramid1"/>
    <dgm:cxn modelId="{58F1020B-2C1C-49A3-99FD-FB2ACC0B50F6}" srcId="{5C06141D-E521-412F-A7A9-EFB8631D752A}" destId="{03EE10C5-F02E-4571-9F91-C2AF959AC601}" srcOrd="2" destOrd="0" parTransId="{8915A7FC-613E-43B4-8B62-21114AD58490}" sibTransId="{22FD9F92-8997-4B05-9DF3-A0F42C92AD5C}"/>
    <dgm:cxn modelId="{E9327613-DC1A-4385-A704-6F4C4AC7F94C}" srcId="{5C06141D-E521-412F-A7A9-EFB8631D752A}" destId="{E318DCCF-5113-42A2-9054-75DE4CB3EFD5}" srcOrd="1" destOrd="0" parTransId="{DF390F6C-C425-42A8-8947-EB93C5E8BEAB}" sibTransId="{9E492471-D313-42F7-A8F2-73FE53CF109E}"/>
    <dgm:cxn modelId="{17D48A1A-771E-4A97-8991-6A1F4317510D}" type="presOf" srcId="{F2E133AC-9040-41EF-933C-D2272DA2CC54}" destId="{F6B76668-DB4D-4B1F-84AC-93DE7987E642}" srcOrd="0" destOrd="0" presId="urn:microsoft.com/office/officeart/2005/8/layout/pyramid1"/>
    <dgm:cxn modelId="{2EA7871C-EB92-4844-8236-E5484CEA84C3}" srcId="{5C06141D-E521-412F-A7A9-EFB8631D752A}" destId="{45F2ACC7-184A-429C-AA63-60E6CDEB12BC}" srcOrd="4" destOrd="0" parTransId="{8D41E828-4036-4027-91AB-7DC30DC3F77E}" sibTransId="{D5878036-974E-4F71-BFCC-A3D4CE8C0F98}"/>
    <dgm:cxn modelId="{FEB42627-89C1-4A4E-952E-BA592D8CA795}" type="presOf" srcId="{F2E133AC-9040-41EF-933C-D2272DA2CC54}" destId="{6DA7C42C-CA2B-41AB-AAD5-EEFBAD62D3C7}" srcOrd="1" destOrd="0" presId="urn:microsoft.com/office/officeart/2005/8/layout/pyramid1"/>
    <dgm:cxn modelId="{C6482829-FFE4-410C-9680-BE55F4DE6B79}" type="presOf" srcId="{006A3317-A3F1-4902-86A8-0E62194C531C}" destId="{3759E607-9DC4-4DC2-93FD-8A36BD265E16}" srcOrd="1" destOrd="0" presId="urn:microsoft.com/office/officeart/2005/8/layout/pyramid1"/>
    <dgm:cxn modelId="{25084031-4900-453B-9189-8BB4B3EDFEFB}" type="presOf" srcId="{759270C9-B00B-42CC-8CEE-75ACCFF71FDA}" destId="{AB0971C3-7B6F-4837-B1BB-32C30B086C1F}" srcOrd="1" destOrd="0" presId="urn:microsoft.com/office/officeart/2005/8/layout/pyramid1"/>
    <dgm:cxn modelId="{78C8AA3B-FA09-4D78-B9B8-4EF1AE5C7ACC}" type="presOf" srcId="{45F2ACC7-184A-429C-AA63-60E6CDEB12BC}" destId="{2D3A28A8-815D-49BA-9084-68C7F165E27E}" srcOrd="1" destOrd="0" presId="urn:microsoft.com/office/officeart/2005/8/layout/pyramid1"/>
    <dgm:cxn modelId="{0705DF46-257D-4318-A161-3E89C0823E69}" type="presOf" srcId="{486B55E9-A284-4A46-A582-0ADACCE2C16F}" destId="{A87F498C-6847-4DE0-9C92-D7223E800A9B}" srcOrd="0" destOrd="0" presId="urn:microsoft.com/office/officeart/2005/8/layout/pyramid1"/>
    <dgm:cxn modelId="{E341AA55-0B05-45AF-B715-E5C2427D6427}" srcId="{5C06141D-E521-412F-A7A9-EFB8631D752A}" destId="{30A0A54C-E2D1-4B04-B5E0-3C2C04A0A4FF}" srcOrd="0" destOrd="0" parTransId="{AE8CEDDE-0181-40B8-AEC5-DE6E475DBD09}" sibTransId="{541A4431-A6EB-46CE-9DAE-6801AA8BB4CA}"/>
    <dgm:cxn modelId="{84735F56-C65E-4E46-8957-9EE2082508E7}" type="presOf" srcId="{006A3317-A3F1-4902-86A8-0E62194C531C}" destId="{B6091940-B1AC-4A4D-A6B4-207F3BDBA914}" srcOrd="0" destOrd="0" presId="urn:microsoft.com/office/officeart/2005/8/layout/pyramid1"/>
    <dgm:cxn modelId="{2D2C637B-C802-42AF-B8F1-28CC9F3F1FEF}" srcId="{5C06141D-E521-412F-A7A9-EFB8631D752A}" destId="{006A3317-A3F1-4902-86A8-0E62194C531C}" srcOrd="7" destOrd="0" parTransId="{F3B31F86-1F65-4918-9A47-52171FBF3793}" sibTransId="{B7132B39-9BCB-447B-AA5F-0E19EFD6EF7A}"/>
    <dgm:cxn modelId="{9115B887-5E27-4C60-B20D-8F785D3DE327}" srcId="{5C06141D-E521-412F-A7A9-EFB8631D752A}" destId="{759270C9-B00B-42CC-8CEE-75ACCFF71FDA}" srcOrd="3" destOrd="0" parTransId="{F24111AC-646D-4495-9AA7-B56EBE6DB0F0}" sibTransId="{A512192B-6967-4482-8316-C93D747358A8}"/>
    <dgm:cxn modelId="{5CCC1D89-7431-498D-927A-294A8C3212F3}" type="presOf" srcId="{5C06141D-E521-412F-A7A9-EFB8631D752A}" destId="{797DC8FE-BA29-4161-B095-C9F41C90AF80}" srcOrd="0" destOrd="0" presId="urn:microsoft.com/office/officeart/2005/8/layout/pyramid1"/>
    <dgm:cxn modelId="{76F64698-468D-44AF-9274-93DE0E8413CD}" type="presOf" srcId="{E318DCCF-5113-42A2-9054-75DE4CB3EFD5}" destId="{240C2604-1026-44B2-9458-0A76568EFA08}" srcOrd="0" destOrd="0" presId="urn:microsoft.com/office/officeart/2005/8/layout/pyramid1"/>
    <dgm:cxn modelId="{543278AE-B85B-4976-8385-E1003B2DE8A1}" type="presOf" srcId="{03EE10C5-F02E-4571-9F91-C2AF959AC601}" destId="{88475CF3-8C88-4072-94BA-7873F2795EBF}" srcOrd="0" destOrd="0" presId="urn:microsoft.com/office/officeart/2005/8/layout/pyramid1"/>
    <dgm:cxn modelId="{D1DD1BB1-6043-423E-A1C7-4B33A691B28F}" type="presOf" srcId="{45F2ACC7-184A-429C-AA63-60E6CDEB12BC}" destId="{D0FB8216-A40F-408C-A135-277745300332}" srcOrd="0" destOrd="0" presId="urn:microsoft.com/office/officeart/2005/8/layout/pyramid1"/>
    <dgm:cxn modelId="{F3E5EEB8-B932-4A15-AE0D-73DE9C62BEC1}" type="presOf" srcId="{30A0A54C-E2D1-4B04-B5E0-3C2C04A0A4FF}" destId="{EBDB05A3-D373-4DB5-B1E6-459D4D822989}" srcOrd="0" destOrd="0" presId="urn:microsoft.com/office/officeart/2005/8/layout/pyramid1"/>
    <dgm:cxn modelId="{7BD012BA-F314-4134-B18E-946CE9F5324C}" type="presOf" srcId="{759270C9-B00B-42CC-8CEE-75ACCFF71FDA}" destId="{FC5BD275-6500-4844-A90F-BDA76A4B9455}" srcOrd="0" destOrd="0" presId="urn:microsoft.com/office/officeart/2005/8/layout/pyramid1"/>
    <dgm:cxn modelId="{1AE106C2-48C9-49B2-B3A7-A431EC897D99}" type="presOf" srcId="{486B55E9-A284-4A46-A582-0ADACCE2C16F}" destId="{8453FE9C-79A5-49C9-BC18-5F923A44A186}" srcOrd="1" destOrd="0" presId="urn:microsoft.com/office/officeart/2005/8/layout/pyramid1"/>
    <dgm:cxn modelId="{0253BCC9-561E-422F-AF07-6105A01B9465}" srcId="{5C06141D-E521-412F-A7A9-EFB8631D752A}" destId="{F2E133AC-9040-41EF-933C-D2272DA2CC54}" srcOrd="5" destOrd="0" parTransId="{FDECBA94-0EBE-4EB8-8913-A82FB65180CD}" sibTransId="{752E1B97-AF03-4A49-9371-2022B7E5F44D}"/>
    <dgm:cxn modelId="{67C6F8E2-C53E-4E40-A677-B816CCFDB338}" type="presOf" srcId="{03EE10C5-F02E-4571-9F91-C2AF959AC601}" destId="{2D91A2FF-0DC8-45D8-8C86-AFD2261623D4}" srcOrd="1" destOrd="0" presId="urn:microsoft.com/office/officeart/2005/8/layout/pyramid1"/>
    <dgm:cxn modelId="{F271FAF6-7D75-46BF-A5A7-954C66F84DD9}" srcId="{5C06141D-E521-412F-A7A9-EFB8631D752A}" destId="{486B55E9-A284-4A46-A582-0ADACCE2C16F}" srcOrd="6" destOrd="0" parTransId="{FE26F2C5-19A5-4276-BCBB-1E4D8F99C3F2}" sibTransId="{2874D07F-E7F5-47BB-B314-BBB5A7107D89}"/>
    <dgm:cxn modelId="{EE75A1FE-2CED-425A-89B4-0C2EC3B6B6FB}" type="presOf" srcId="{30A0A54C-E2D1-4B04-B5E0-3C2C04A0A4FF}" destId="{0870B1D6-3303-462F-8D90-C874D8FD2C6E}" srcOrd="1" destOrd="0" presId="urn:microsoft.com/office/officeart/2005/8/layout/pyramid1"/>
    <dgm:cxn modelId="{BC2A8A78-3CE5-40C0-9423-893215ED185F}" type="presParOf" srcId="{797DC8FE-BA29-4161-B095-C9F41C90AF80}" destId="{AC33A569-22AA-440B-A109-F02F0A1976BC}" srcOrd="0" destOrd="0" presId="urn:microsoft.com/office/officeart/2005/8/layout/pyramid1"/>
    <dgm:cxn modelId="{503BB5AA-A26C-4735-B480-9BBEDB73CFB0}" type="presParOf" srcId="{AC33A569-22AA-440B-A109-F02F0A1976BC}" destId="{EBDB05A3-D373-4DB5-B1E6-459D4D822989}" srcOrd="0" destOrd="0" presId="urn:microsoft.com/office/officeart/2005/8/layout/pyramid1"/>
    <dgm:cxn modelId="{7814AE23-C518-4A74-AF95-9832EB939762}" type="presParOf" srcId="{AC33A569-22AA-440B-A109-F02F0A1976BC}" destId="{0870B1D6-3303-462F-8D90-C874D8FD2C6E}" srcOrd="1" destOrd="0" presId="urn:microsoft.com/office/officeart/2005/8/layout/pyramid1"/>
    <dgm:cxn modelId="{EF0BADF2-6936-4167-8301-E935F9F12A41}" type="presParOf" srcId="{797DC8FE-BA29-4161-B095-C9F41C90AF80}" destId="{6FF3FD17-C805-4EA4-8B70-B74709D355D5}" srcOrd="1" destOrd="0" presId="urn:microsoft.com/office/officeart/2005/8/layout/pyramid1"/>
    <dgm:cxn modelId="{BD11DF3D-5DA8-4FA7-80BE-45B6CD8C7765}" type="presParOf" srcId="{6FF3FD17-C805-4EA4-8B70-B74709D355D5}" destId="{240C2604-1026-44B2-9458-0A76568EFA08}" srcOrd="0" destOrd="0" presId="urn:microsoft.com/office/officeart/2005/8/layout/pyramid1"/>
    <dgm:cxn modelId="{8BF56C8D-808F-4794-9299-91645A02EDDF}" type="presParOf" srcId="{6FF3FD17-C805-4EA4-8B70-B74709D355D5}" destId="{AC520A63-FC71-4A9A-9B12-67FE7815A8F2}" srcOrd="1" destOrd="0" presId="urn:microsoft.com/office/officeart/2005/8/layout/pyramid1"/>
    <dgm:cxn modelId="{C3727BBD-85EE-4EA0-BAD5-2C8AEBB444F8}" type="presParOf" srcId="{797DC8FE-BA29-4161-B095-C9F41C90AF80}" destId="{D49817F9-6920-4B8E-BDE3-91A4980E628D}" srcOrd="2" destOrd="0" presId="urn:microsoft.com/office/officeart/2005/8/layout/pyramid1"/>
    <dgm:cxn modelId="{162EBFDD-ED3E-4AAD-8507-6D418C73E536}" type="presParOf" srcId="{D49817F9-6920-4B8E-BDE3-91A4980E628D}" destId="{88475CF3-8C88-4072-94BA-7873F2795EBF}" srcOrd="0" destOrd="0" presId="urn:microsoft.com/office/officeart/2005/8/layout/pyramid1"/>
    <dgm:cxn modelId="{E7EDCD97-DE9C-4C3E-B2C9-00FB130A4E8F}" type="presParOf" srcId="{D49817F9-6920-4B8E-BDE3-91A4980E628D}" destId="{2D91A2FF-0DC8-45D8-8C86-AFD2261623D4}" srcOrd="1" destOrd="0" presId="urn:microsoft.com/office/officeart/2005/8/layout/pyramid1"/>
    <dgm:cxn modelId="{910C5B7E-78DC-41B1-92F3-408C43EA6B20}" type="presParOf" srcId="{797DC8FE-BA29-4161-B095-C9F41C90AF80}" destId="{D54294AC-20A8-4431-B47F-FA05DB3BACDA}" srcOrd="3" destOrd="0" presId="urn:microsoft.com/office/officeart/2005/8/layout/pyramid1"/>
    <dgm:cxn modelId="{8A63DFC2-2257-4030-95B3-17C8B89D8E7A}" type="presParOf" srcId="{D54294AC-20A8-4431-B47F-FA05DB3BACDA}" destId="{FC5BD275-6500-4844-A90F-BDA76A4B9455}" srcOrd="0" destOrd="0" presId="urn:microsoft.com/office/officeart/2005/8/layout/pyramid1"/>
    <dgm:cxn modelId="{A16860DC-8BB1-4F02-AA57-D31E77EAAB74}" type="presParOf" srcId="{D54294AC-20A8-4431-B47F-FA05DB3BACDA}" destId="{AB0971C3-7B6F-4837-B1BB-32C30B086C1F}" srcOrd="1" destOrd="0" presId="urn:microsoft.com/office/officeart/2005/8/layout/pyramid1"/>
    <dgm:cxn modelId="{AD34835C-6F17-4C1D-9970-0AF5365780D8}" type="presParOf" srcId="{797DC8FE-BA29-4161-B095-C9F41C90AF80}" destId="{DCD6B8BE-634D-4658-A034-8182931E7E83}" srcOrd="4" destOrd="0" presId="urn:microsoft.com/office/officeart/2005/8/layout/pyramid1"/>
    <dgm:cxn modelId="{46DAE770-0621-4EF5-B8CB-DDCDE101E69C}" type="presParOf" srcId="{DCD6B8BE-634D-4658-A034-8182931E7E83}" destId="{D0FB8216-A40F-408C-A135-277745300332}" srcOrd="0" destOrd="0" presId="urn:microsoft.com/office/officeart/2005/8/layout/pyramid1"/>
    <dgm:cxn modelId="{E2A68F83-D3A0-4FB7-AA60-A385740EFA35}" type="presParOf" srcId="{DCD6B8BE-634D-4658-A034-8182931E7E83}" destId="{2D3A28A8-815D-49BA-9084-68C7F165E27E}" srcOrd="1" destOrd="0" presId="urn:microsoft.com/office/officeart/2005/8/layout/pyramid1"/>
    <dgm:cxn modelId="{E6DFB80A-5581-4FC5-A508-B79941710337}" type="presParOf" srcId="{797DC8FE-BA29-4161-B095-C9F41C90AF80}" destId="{85C5EFC7-8B7A-4E6C-85D2-9492E07BACBC}" srcOrd="5" destOrd="0" presId="urn:microsoft.com/office/officeart/2005/8/layout/pyramid1"/>
    <dgm:cxn modelId="{2AB835EF-BF9A-4B99-B002-F92116ECE234}" type="presParOf" srcId="{85C5EFC7-8B7A-4E6C-85D2-9492E07BACBC}" destId="{F6B76668-DB4D-4B1F-84AC-93DE7987E642}" srcOrd="0" destOrd="0" presId="urn:microsoft.com/office/officeart/2005/8/layout/pyramid1"/>
    <dgm:cxn modelId="{A667698F-B9EC-445B-A63C-C71E3D2FE004}" type="presParOf" srcId="{85C5EFC7-8B7A-4E6C-85D2-9492E07BACBC}" destId="{6DA7C42C-CA2B-41AB-AAD5-EEFBAD62D3C7}" srcOrd="1" destOrd="0" presId="urn:microsoft.com/office/officeart/2005/8/layout/pyramid1"/>
    <dgm:cxn modelId="{C3B13A99-7223-4DB1-9549-CFE719742C15}" type="presParOf" srcId="{797DC8FE-BA29-4161-B095-C9F41C90AF80}" destId="{969CF631-0B46-410A-A9DD-71E64A56A5CF}" srcOrd="6" destOrd="0" presId="urn:microsoft.com/office/officeart/2005/8/layout/pyramid1"/>
    <dgm:cxn modelId="{ACE5D13E-0DB9-47BB-B265-CA918AB84125}" type="presParOf" srcId="{969CF631-0B46-410A-A9DD-71E64A56A5CF}" destId="{A87F498C-6847-4DE0-9C92-D7223E800A9B}" srcOrd="0" destOrd="0" presId="urn:microsoft.com/office/officeart/2005/8/layout/pyramid1"/>
    <dgm:cxn modelId="{BE531199-2851-4CE6-B8E3-B4E7180DC12B}" type="presParOf" srcId="{969CF631-0B46-410A-A9DD-71E64A56A5CF}" destId="{8453FE9C-79A5-49C9-BC18-5F923A44A186}" srcOrd="1" destOrd="0" presId="urn:microsoft.com/office/officeart/2005/8/layout/pyramid1"/>
    <dgm:cxn modelId="{2CCE1965-B257-42A0-B063-8F0C99D473AD}" type="presParOf" srcId="{797DC8FE-BA29-4161-B095-C9F41C90AF80}" destId="{7C4FEA05-9FEC-4DC2-9E33-B910B8D0E3ED}" srcOrd="7" destOrd="0" presId="urn:microsoft.com/office/officeart/2005/8/layout/pyramid1"/>
    <dgm:cxn modelId="{EEC4DA65-9322-40FE-B337-B9C058184DD1}" type="presParOf" srcId="{7C4FEA05-9FEC-4DC2-9E33-B910B8D0E3ED}" destId="{B6091940-B1AC-4A4D-A6B4-207F3BDBA914}" srcOrd="0" destOrd="0" presId="urn:microsoft.com/office/officeart/2005/8/layout/pyramid1"/>
    <dgm:cxn modelId="{5839D589-596A-4F0B-B4EE-C0F373DCB885}" type="presParOf" srcId="{7C4FEA05-9FEC-4DC2-9E33-B910B8D0E3ED}" destId="{3759E607-9DC4-4DC2-93FD-8A36BD265E1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05A3-D373-4DB5-B1E6-459D4D822989}">
      <dsp:nvSpPr>
        <dsp:cNvPr id="0" name=""/>
        <dsp:cNvSpPr/>
      </dsp:nvSpPr>
      <dsp:spPr>
        <a:xfrm>
          <a:off x="2788001" y="0"/>
          <a:ext cx="796571" cy="669835"/>
        </a:xfrm>
        <a:prstGeom prst="trapezoid">
          <a:avLst>
            <a:gd name="adj" fmla="val 59460"/>
          </a:avLst>
        </a:prstGeom>
        <a:solidFill>
          <a:srgbClr val="006836">
            <a:alpha val="1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361</a:t>
          </a:r>
        </a:p>
      </dsp:txBody>
      <dsp:txXfrm>
        <a:off x="2788001" y="0"/>
        <a:ext cx="796571" cy="669835"/>
      </dsp:txXfrm>
    </dsp:sp>
    <dsp:sp modelId="{240C2604-1026-44B2-9458-0A76568EFA08}">
      <dsp:nvSpPr>
        <dsp:cNvPr id="0" name=""/>
        <dsp:cNvSpPr/>
      </dsp:nvSpPr>
      <dsp:spPr>
        <a:xfrm>
          <a:off x="2389715" y="669835"/>
          <a:ext cx="1593143" cy="669835"/>
        </a:xfrm>
        <a:prstGeom prst="trapezoid">
          <a:avLst>
            <a:gd name="adj" fmla="val 59460"/>
          </a:avLst>
        </a:prstGeom>
        <a:solidFill>
          <a:srgbClr val="00502A">
            <a:alpha val="2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468</a:t>
          </a:r>
        </a:p>
      </dsp:txBody>
      <dsp:txXfrm>
        <a:off x="2668515" y="669835"/>
        <a:ext cx="1035543" cy="669835"/>
      </dsp:txXfrm>
    </dsp:sp>
    <dsp:sp modelId="{88475CF3-8C88-4072-94BA-7873F2795EBF}">
      <dsp:nvSpPr>
        <dsp:cNvPr id="0" name=""/>
        <dsp:cNvSpPr/>
      </dsp:nvSpPr>
      <dsp:spPr>
        <a:xfrm>
          <a:off x="1991429" y="1339671"/>
          <a:ext cx="2389715" cy="669835"/>
        </a:xfrm>
        <a:prstGeom prst="trapezoid">
          <a:avLst>
            <a:gd name="adj" fmla="val 59460"/>
          </a:avLst>
        </a:prstGeom>
        <a:solidFill>
          <a:srgbClr val="00502A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699</a:t>
          </a:r>
        </a:p>
      </dsp:txBody>
      <dsp:txXfrm>
        <a:off x="2409629" y="1339671"/>
        <a:ext cx="1553315" cy="669835"/>
      </dsp:txXfrm>
    </dsp:sp>
    <dsp:sp modelId="{FC5BD275-6500-4844-A90F-BDA76A4B9455}">
      <dsp:nvSpPr>
        <dsp:cNvPr id="0" name=""/>
        <dsp:cNvSpPr/>
      </dsp:nvSpPr>
      <dsp:spPr>
        <a:xfrm>
          <a:off x="1593143" y="2009506"/>
          <a:ext cx="3186287" cy="669835"/>
        </a:xfrm>
        <a:prstGeom prst="trapezoid">
          <a:avLst>
            <a:gd name="adj" fmla="val 59460"/>
          </a:avLst>
        </a:prstGeom>
        <a:solidFill>
          <a:srgbClr val="00502A">
            <a:alpha val="6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3,710</a:t>
          </a:r>
        </a:p>
      </dsp:txBody>
      <dsp:txXfrm>
        <a:off x="2150744" y="2009506"/>
        <a:ext cx="2071086" cy="669835"/>
      </dsp:txXfrm>
    </dsp:sp>
    <dsp:sp modelId="{D0FB8216-A40F-408C-A135-277745300332}">
      <dsp:nvSpPr>
        <dsp:cNvPr id="0" name=""/>
        <dsp:cNvSpPr/>
      </dsp:nvSpPr>
      <dsp:spPr>
        <a:xfrm>
          <a:off x="1194857" y="2679342"/>
          <a:ext cx="3982859" cy="669835"/>
        </a:xfrm>
        <a:prstGeom prst="trapezoid">
          <a:avLst>
            <a:gd name="adj" fmla="val 59460"/>
          </a:avLst>
        </a:prstGeom>
        <a:solidFill>
          <a:srgbClr val="006534">
            <a:alpha val="8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5,402</a:t>
          </a:r>
        </a:p>
      </dsp:txBody>
      <dsp:txXfrm>
        <a:off x="1891858" y="2679342"/>
        <a:ext cx="2588858" cy="669835"/>
      </dsp:txXfrm>
    </dsp:sp>
    <dsp:sp modelId="{F6B76668-DB4D-4B1F-84AC-93DE7987E642}">
      <dsp:nvSpPr>
        <dsp:cNvPr id="0" name=""/>
        <dsp:cNvSpPr/>
      </dsp:nvSpPr>
      <dsp:spPr>
        <a:xfrm>
          <a:off x="796571" y="3349178"/>
          <a:ext cx="4779431" cy="669835"/>
        </a:xfrm>
        <a:prstGeom prst="trapezoid">
          <a:avLst>
            <a:gd name="adj" fmla="val 59460"/>
          </a:avLst>
        </a:prstGeom>
        <a:solidFill>
          <a:srgbClr val="00653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6,685</a:t>
          </a:r>
        </a:p>
      </dsp:txBody>
      <dsp:txXfrm>
        <a:off x="1632972" y="3349178"/>
        <a:ext cx="3106630" cy="669835"/>
      </dsp:txXfrm>
    </dsp:sp>
    <dsp:sp modelId="{A87F498C-6847-4DE0-9C92-D7223E800A9B}">
      <dsp:nvSpPr>
        <dsp:cNvPr id="0" name=""/>
        <dsp:cNvSpPr/>
      </dsp:nvSpPr>
      <dsp:spPr>
        <a:xfrm>
          <a:off x="398285" y="4019013"/>
          <a:ext cx="5576003" cy="669835"/>
        </a:xfrm>
        <a:prstGeom prst="trapezoid">
          <a:avLst>
            <a:gd name="adj" fmla="val 59460"/>
          </a:avLst>
        </a:prstGeom>
        <a:solidFill>
          <a:srgbClr val="0050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37,254</a:t>
          </a:r>
        </a:p>
      </dsp:txBody>
      <dsp:txXfrm>
        <a:off x="1374086" y="4019013"/>
        <a:ext cx="3624402" cy="669835"/>
      </dsp:txXfrm>
    </dsp:sp>
    <dsp:sp modelId="{B6091940-B1AC-4A4D-A6B4-207F3BDBA914}">
      <dsp:nvSpPr>
        <dsp:cNvPr id="0" name=""/>
        <dsp:cNvSpPr/>
      </dsp:nvSpPr>
      <dsp:spPr>
        <a:xfrm>
          <a:off x="0" y="4688849"/>
          <a:ext cx="6372575" cy="669835"/>
        </a:xfrm>
        <a:prstGeom prst="trapezoid">
          <a:avLst>
            <a:gd name="adj" fmla="val 59460"/>
          </a:avLst>
        </a:prstGeom>
        <a:solidFill>
          <a:srgbClr val="002E1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47,265</a:t>
          </a:r>
        </a:p>
      </dsp:txBody>
      <dsp:txXfrm>
        <a:off x="1115200" y="4688849"/>
        <a:ext cx="4142173" cy="669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748" y="2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EBFC6ACB-35DB-43E8-81B9-A2A4E37E5279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7848"/>
            <a:ext cx="5437822" cy="3907564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880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748" y="9428880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D0DE4E62-626B-46BE-8CE2-A7037D511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73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77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36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84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66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812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5116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565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52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1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82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49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458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567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7178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6430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662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398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083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9231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3288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6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943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63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159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898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63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6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363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72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45253" y="156049"/>
            <a:ext cx="11917858" cy="5759531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8E1B-D8DF-45DF-BAB9-272F0E646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743" y="2110189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Welsh title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2E874F3-E832-4ACE-B304-0981CEDA5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743" y="2980344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6057552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69897" y="6332619"/>
            <a:ext cx="463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 | www.ewc.wales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EAE25E-1AFF-4DDD-9A86-1BD2102B12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6743" y="4721193"/>
            <a:ext cx="8955626" cy="40022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4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59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605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68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3844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611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-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28889" y="159488"/>
            <a:ext cx="11934222" cy="5092996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5408620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326743" y="5935096"/>
            <a:ext cx="463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</a:t>
            </a:r>
          </a:p>
          <a:p>
            <a:r>
              <a:rPr lang="en-GB" dirty="0">
                <a:solidFill>
                  <a:srgbClr val="007534"/>
                </a:solidFill>
              </a:rPr>
              <a:t>www.ewc.wales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6A5EF4-F148-4286-9B63-5617D5129A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652" y="4363678"/>
            <a:ext cx="4434348" cy="2494321"/>
          </a:xfrm>
          <a:prstGeom prst="rect">
            <a:avLst/>
          </a:prstGeo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4D41872-6259-4893-A48C-1E03E1AF9D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contact us content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86A0E99-16F0-4367-AF44-B6639AE37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contact us content</a:t>
            </a:r>
            <a:endParaRPr lang="en-GB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8A0D4AB-3F42-4DEF-94B0-3EFBA05B07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023155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 err="1"/>
              <a:t>Cysylltwch</a:t>
            </a:r>
            <a:r>
              <a:rPr lang="en-US" dirty="0"/>
              <a:t> â </a:t>
            </a:r>
            <a:r>
              <a:rPr lang="en-US" dirty="0" err="1"/>
              <a:t>ni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65D6060-AD11-4ABA-A57A-212C1F24AA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023154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Contact 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07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0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0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8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52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2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FA3E7-F096-4E49-955C-63E9662989EA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01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0.xml"/><Relationship Id="rId4" Type="http://schemas.openxmlformats.org/officeDocument/2006/relationships/chart" Target="../charts/char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7.xml"/><Relationship Id="rId4" Type="http://schemas.openxmlformats.org/officeDocument/2006/relationships/chart" Target="../charts/char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3.xml"/><Relationship Id="rId4" Type="http://schemas.openxmlformats.org/officeDocument/2006/relationships/chart" Target="../charts/chart4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14/relationships/chartEx" Target="../charts/chartEx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5.xml"/><Relationship Id="rId5" Type="http://schemas.openxmlformats.org/officeDocument/2006/relationships/chart" Target="../charts/chart54.xml"/><Relationship Id="rId4" Type="http://schemas.openxmlformats.org/officeDocument/2006/relationships/chart" Target="../charts/chart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F958A-AF8A-4F6C-8A33-1DF7A6615F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6743" y="2370744"/>
            <a:ext cx="8955626" cy="607603"/>
          </a:xfrm>
        </p:spPr>
        <p:txBody>
          <a:bodyPr>
            <a:noAutofit/>
          </a:bodyPr>
          <a:lstStyle/>
          <a:p>
            <a:r>
              <a:rPr lang="en-GB" dirty="0" err="1"/>
              <a:t>Briff</a:t>
            </a:r>
            <a:r>
              <a:rPr lang="en-GB" dirty="0"/>
              <a:t> </a:t>
            </a:r>
            <a:r>
              <a:rPr lang="en-GB" dirty="0" err="1"/>
              <a:t>Rhanddeiliaid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Ystadegau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64E666-FDE5-4E1B-B0E0-8B44923B7C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6743" y="4334988"/>
            <a:ext cx="8955626" cy="993807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Lisa Winstone – </a:t>
            </a:r>
            <a:r>
              <a:rPr lang="en-GB" dirty="0" err="1"/>
              <a:t>Prif</a:t>
            </a:r>
            <a:r>
              <a:rPr lang="en-GB" dirty="0"/>
              <a:t> </a:t>
            </a:r>
            <a:r>
              <a:rPr lang="en-GB" dirty="0" err="1"/>
              <a:t>Weithredwr</a:t>
            </a:r>
            <a:endParaRPr lang="en-GB" dirty="0"/>
          </a:p>
          <a:p>
            <a:r>
              <a:rPr lang="en-GB" dirty="0"/>
              <a:t>David Browne – </a:t>
            </a:r>
            <a:r>
              <a:rPr lang="en-GB" dirty="0" err="1"/>
              <a:t>Cyfarwyddwr</a:t>
            </a:r>
            <a:r>
              <a:rPr lang="en-GB" dirty="0"/>
              <a:t> </a:t>
            </a:r>
            <a:r>
              <a:rPr lang="en-GB" dirty="0" err="1"/>
              <a:t>Rheoleiddio</a:t>
            </a:r>
            <a:endParaRPr lang="en-GB" dirty="0"/>
          </a:p>
          <a:p>
            <a:r>
              <a:rPr lang="en-GB" dirty="0"/>
              <a:t>Nia Griffith – </a:t>
            </a:r>
            <a:r>
              <a:rPr lang="en-GB" dirty="0" err="1"/>
              <a:t>Rheolwr</a:t>
            </a:r>
            <a:r>
              <a:rPr lang="en-GB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45145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233082" y="3737895"/>
            <a:ext cx="4179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hunaniaeth</a:t>
            </a:r>
            <a:r>
              <a:rPr lang="en-GB" sz="1400" b="1" u="sng" dirty="0"/>
              <a:t> </a:t>
            </a:r>
            <a:r>
              <a:rPr lang="en-GB" sz="1400" b="1" u="sng" dirty="0" err="1"/>
              <a:t>cenedlaethol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4554490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Hunaniaeth</a:t>
            </a:r>
            <a:r>
              <a:rPr lang="en-GB" dirty="0">
                <a:solidFill>
                  <a:srgbClr val="11A6A8"/>
                </a:solidFill>
              </a:rPr>
              <a:t> </a:t>
            </a:r>
            <a:r>
              <a:rPr lang="en-GB" dirty="0" err="1">
                <a:solidFill>
                  <a:srgbClr val="11A6A8"/>
                </a:solidFill>
              </a:rPr>
              <a:t>Cenedlaethol</a:t>
            </a:r>
            <a:endParaRPr lang="en-GB" dirty="0">
              <a:solidFill>
                <a:srgbClr val="11A6A8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AD4D3F-B402-4751-AF42-EF87212B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41505"/>
              </p:ext>
            </p:extLst>
          </p:nvPr>
        </p:nvGraphicFramePr>
        <p:xfrm>
          <a:off x="233083" y="486060"/>
          <a:ext cx="11725838" cy="3251835"/>
        </p:xfrm>
        <a:graphic>
          <a:graphicData uri="http://schemas.openxmlformats.org/drawingml/2006/table">
            <a:tbl>
              <a:tblPr/>
              <a:tblGrid>
                <a:gridCol w="4437529">
                  <a:extLst>
                    <a:ext uri="{9D8B030D-6E8A-4147-A177-3AD203B41FA5}">
                      <a16:colId xmlns:a16="http://schemas.microsoft.com/office/drawing/2014/main" val="270459683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60269664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57008811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111328395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982677857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1771980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76594925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285365193"/>
                    </a:ext>
                  </a:extLst>
                </a:gridCol>
              </a:tblGrid>
              <a:tr h="401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Seisnig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Albanaidd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Gwyddelig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      G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Iwerddon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79311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22,683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19493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21,377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13,336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5,387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7657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56602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02313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181747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430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85908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099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01511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811516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9895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2241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3868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53,711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27,819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5,991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207726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2047BC5-EF26-442C-9944-DD49E51A12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441513"/>
              </p:ext>
            </p:extLst>
          </p:nvPr>
        </p:nvGraphicFramePr>
        <p:xfrm>
          <a:off x="0" y="3737894"/>
          <a:ext cx="12192000" cy="3120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081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A8145BE3-ECE1-42A1-A917-0CEF04CD58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99716"/>
              </p:ext>
            </p:extLst>
          </p:nvPr>
        </p:nvGraphicFramePr>
        <p:xfrm>
          <a:off x="-424879" y="672600"/>
          <a:ext cx="4876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375AEBF0-08BC-4418-9C63-C29407EA8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25254"/>
              </p:ext>
            </p:extLst>
          </p:nvPr>
        </p:nvGraphicFramePr>
        <p:xfrm>
          <a:off x="0" y="3152694"/>
          <a:ext cx="12192000" cy="3705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14480" y="3227064"/>
            <a:ext cx="3476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anabledd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4481" y="3152694"/>
            <a:ext cx="11948298" cy="0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3942118" y="125240"/>
            <a:ext cx="0" cy="2953085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431816" y="387296"/>
            <a:ext cx="3159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anabledd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190321" y="0"/>
            <a:ext cx="1642526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Anabledd</a:t>
            </a:r>
            <a:endParaRPr lang="en-GB" dirty="0">
              <a:solidFill>
                <a:srgbClr val="750A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8B43572-B2D0-4C0C-827F-E98477C61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80825"/>
              </p:ext>
            </p:extLst>
          </p:nvPr>
        </p:nvGraphicFramePr>
        <p:xfrm>
          <a:off x="4069976" y="77950"/>
          <a:ext cx="7957699" cy="3000375"/>
        </p:xfrm>
        <a:graphic>
          <a:graphicData uri="http://schemas.openxmlformats.org/drawingml/2006/table">
            <a:tbl>
              <a:tblPr/>
              <a:tblGrid>
                <a:gridCol w="6428946">
                  <a:extLst>
                    <a:ext uri="{9D8B030D-6E8A-4147-A177-3AD203B41FA5}">
                      <a16:colId xmlns:a16="http://schemas.microsoft.com/office/drawing/2014/main" val="1993996475"/>
                    </a:ext>
                  </a:extLst>
                </a:gridCol>
                <a:gridCol w="800775">
                  <a:extLst>
                    <a:ext uri="{9D8B030D-6E8A-4147-A177-3AD203B41FA5}">
                      <a16:colId xmlns:a16="http://schemas.microsoft.com/office/drawing/2014/main" val="4170835402"/>
                    </a:ext>
                  </a:extLst>
                </a:gridCol>
                <a:gridCol w="727978">
                  <a:extLst>
                    <a:ext uri="{9D8B030D-6E8A-4147-A177-3AD203B41FA5}">
                      <a16:colId xmlns:a16="http://schemas.microsoft.com/office/drawing/2014/main" val="3587249619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7976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640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2376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340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0176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3389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4988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25329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4889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34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5248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90592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4730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803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2,842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99,002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57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561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D10548B-B5BD-4B09-AFD0-586B1070DC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217807"/>
              </p:ext>
            </p:extLst>
          </p:nvPr>
        </p:nvGraphicFramePr>
        <p:xfrm>
          <a:off x="0" y="3327109"/>
          <a:ext cx="12192000" cy="3525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14481" y="3370920"/>
            <a:ext cx="7381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Siaradwr</a:t>
            </a:r>
            <a:r>
              <a:rPr lang="en-GB" sz="1400" b="1" u="sng" dirty="0"/>
              <a:t> Cymraeg a </a:t>
            </a:r>
            <a:r>
              <a:rPr lang="en-GB" sz="1400" b="1" u="sng" dirty="0" err="1"/>
              <a:t>rhai</a:t>
            </a:r>
            <a:r>
              <a:rPr lang="en-GB" sz="1400" b="1" u="sng" dirty="0"/>
              <a:t> </a:t>
            </a:r>
            <a:r>
              <a:rPr lang="en-GB" sz="1400" b="1" u="sng" dirty="0" err="1"/>
              <a:t>sy'n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ar</a:t>
            </a:r>
            <a:r>
              <a:rPr lang="en-GB" sz="1400" b="1" u="sng" dirty="0"/>
              <a:t> </a:t>
            </a:r>
            <a:r>
              <a:rPr lang="en-GB" sz="1400" b="1" u="sng" dirty="0" err="1"/>
              <a:t>gyfer</a:t>
            </a:r>
            <a:r>
              <a:rPr lang="en-GB" sz="1400" b="1" u="sng" dirty="0"/>
              <a:t> </a:t>
            </a:r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4481" y="3333191"/>
            <a:ext cx="11948298" cy="0"/>
          </a:xfrm>
          <a:prstGeom prst="line">
            <a:avLst/>
          </a:prstGeom>
          <a:ln w="28575">
            <a:solidFill>
              <a:srgbClr val="0000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3718000" y="134206"/>
            <a:ext cx="0" cy="3127499"/>
          </a:xfrm>
          <a:prstGeom prst="line">
            <a:avLst/>
          </a:prstGeom>
          <a:ln w="28575">
            <a:solidFill>
              <a:srgbClr val="0000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154070" y="357186"/>
            <a:ext cx="371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601906" y="-6304"/>
            <a:ext cx="2494808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C257"/>
                </a:solidFill>
              </a:rPr>
              <a:t>Iaith </a:t>
            </a:r>
            <a:r>
              <a:rPr lang="en-GB" dirty="0" err="1">
                <a:solidFill>
                  <a:srgbClr val="00C257"/>
                </a:solidFill>
              </a:rPr>
              <a:t>Gymraeg</a:t>
            </a:r>
            <a:endParaRPr lang="en-GB" dirty="0">
              <a:solidFill>
                <a:srgbClr val="00C257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FB1481-671E-407B-80B2-BA414B580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43785"/>
              </p:ext>
            </p:extLst>
          </p:nvPr>
        </p:nvGraphicFramePr>
        <p:xfrm>
          <a:off x="3790517" y="61305"/>
          <a:ext cx="8336873" cy="3200400"/>
        </p:xfrm>
        <a:graphic>
          <a:graphicData uri="http://schemas.openxmlformats.org/drawingml/2006/table">
            <a:tbl>
              <a:tblPr/>
              <a:tblGrid>
                <a:gridCol w="4469591">
                  <a:extLst>
                    <a:ext uri="{9D8B030D-6E8A-4147-A177-3AD203B41FA5}">
                      <a16:colId xmlns:a16="http://schemas.microsoft.com/office/drawing/2014/main" val="3736483069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28111944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54174984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3261782003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650361432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1859968975"/>
                    </a:ext>
                  </a:extLst>
                </a:gridCol>
                <a:gridCol w="644547">
                  <a:extLst>
                    <a:ext uri="{9D8B030D-6E8A-4147-A177-3AD203B41FA5}">
                      <a16:colId xmlns:a16="http://schemas.microsoft.com/office/drawing/2014/main" val="53924889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8317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1006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3280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33,693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3692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0697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9465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78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87712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9017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572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8436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8095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1482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6610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7606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24,737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70,763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19,958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75,472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72077"/>
                  </a:ext>
                </a:extLst>
              </a:tr>
            </a:tbl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F89B809B-EBCD-48F9-ADC5-1C9AC46A2D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429493"/>
              </p:ext>
            </p:extLst>
          </p:nvPr>
        </p:nvGraphicFramePr>
        <p:xfrm>
          <a:off x="-100934" y="569404"/>
          <a:ext cx="3900488" cy="2796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A3080D8-8A5D-429F-BFD6-E87795B0E003}"/>
              </a:ext>
            </a:extLst>
          </p:cNvPr>
          <p:cNvCxnSpPr>
            <a:cxnSpLocks/>
          </p:cNvCxnSpPr>
          <p:nvPr/>
        </p:nvCxnSpPr>
        <p:spPr>
          <a:xfrm>
            <a:off x="1855250" y="713576"/>
            <a:ext cx="0" cy="2576069"/>
          </a:xfrm>
          <a:prstGeom prst="line">
            <a:avLst/>
          </a:prstGeom>
          <a:ln w="19050">
            <a:solidFill>
              <a:srgbClr val="00C2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747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123836" y="2958843"/>
            <a:ext cx="4979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cymhwyster</a:t>
            </a:r>
            <a:r>
              <a:rPr lang="en-GB" sz="1400" b="1" u="sng" dirty="0"/>
              <a:t> </a:t>
            </a:r>
            <a:r>
              <a:rPr lang="en-GB" sz="1400" b="1" u="sng" dirty="0" err="1"/>
              <a:t>uchaf</a:t>
            </a:r>
            <a:r>
              <a:rPr lang="en-GB" sz="1400" b="1" u="sng" dirty="0"/>
              <a:t> o ben 5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264854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C21100"/>
                </a:solidFill>
              </a:rPr>
              <a:t>Cymhwysterau</a:t>
            </a:r>
            <a:endParaRPr lang="en-GB" dirty="0">
              <a:solidFill>
                <a:srgbClr val="C211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440E7F2-1653-41A5-9311-4EAD26C0E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959690"/>
              </p:ext>
            </p:extLst>
          </p:nvPr>
        </p:nvGraphicFramePr>
        <p:xfrm>
          <a:off x="204055" y="545096"/>
          <a:ext cx="11781754" cy="2400300"/>
        </p:xfrm>
        <a:graphic>
          <a:graphicData uri="http://schemas.openxmlformats.org/drawingml/2006/table">
            <a:tbl>
              <a:tblPr/>
              <a:tblGrid>
                <a:gridCol w="5086348">
                  <a:extLst>
                    <a:ext uri="{9D8B030D-6E8A-4147-A177-3AD203B41FA5}">
                      <a16:colId xmlns:a16="http://schemas.microsoft.com/office/drawing/2014/main" val="1602773231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2749159740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63289118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795418631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3874101728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1263422952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836609946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2776120816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613766627"/>
                    </a:ext>
                  </a:extLst>
                </a:gridCol>
                <a:gridCol w="743934">
                  <a:extLst>
                    <a:ext uri="{9D8B030D-6E8A-4147-A177-3AD203B41FA5}">
                      <a16:colId xmlns:a16="http://schemas.microsoft.com/office/drawing/2014/main" val="194274947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8846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3487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949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5348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0264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3420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1044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3797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8062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9007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4714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707402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ED57300-C2A7-4870-AECF-D84672F515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436656"/>
              </p:ext>
            </p:extLst>
          </p:nvPr>
        </p:nvGraphicFramePr>
        <p:xfrm>
          <a:off x="0" y="2958843"/>
          <a:ext cx="12192000" cy="3899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34774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685981"/>
              </p:ext>
            </p:extLst>
          </p:nvPr>
        </p:nvGraphicFramePr>
        <p:xfrm>
          <a:off x="0" y="2083581"/>
          <a:ext cx="4036979" cy="4740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>
            <a:cxnSpLocks/>
          </p:cNvCxnSpPr>
          <p:nvPr/>
        </p:nvCxnSpPr>
        <p:spPr>
          <a:xfrm>
            <a:off x="4025074" y="2083581"/>
            <a:ext cx="0" cy="4636092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6928" y="-5359"/>
            <a:ext cx="507601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Dargadwedd</a:t>
            </a:r>
            <a:r>
              <a:rPr lang="en-GB" dirty="0">
                <a:solidFill>
                  <a:srgbClr val="750A00"/>
                </a:solidFill>
              </a:rPr>
              <a:t> – </a:t>
            </a:r>
            <a:r>
              <a:rPr lang="en-GB" dirty="0" err="1">
                <a:solidFill>
                  <a:srgbClr val="750A00"/>
                </a:solidFill>
              </a:rPr>
              <a:t>Tuedd</a:t>
            </a:r>
            <a:r>
              <a:rPr lang="en-GB" dirty="0">
                <a:solidFill>
                  <a:srgbClr val="750A00"/>
                </a:solidFill>
              </a:rPr>
              <a:t> 5 </a:t>
            </a:r>
            <a:r>
              <a:rPr lang="en-GB" dirty="0" err="1">
                <a:solidFill>
                  <a:srgbClr val="750A00"/>
                </a:solidFill>
              </a:rPr>
              <a:t>Mlynedd</a:t>
            </a:r>
            <a:r>
              <a:rPr lang="en-GB" dirty="0">
                <a:solidFill>
                  <a:srgbClr val="750A00"/>
                </a:solidFill>
              </a:rPr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6CEFAF9-1355-46A5-A70F-648DD1A33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775530"/>
              </p:ext>
            </p:extLst>
          </p:nvPr>
        </p:nvGraphicFramePr>
        <p:xfrm>
          <a:off x="129223" y="240082"/>
          <a:ext cx="11938941" cy="1792605"/>
        </p:xfrm>
        <a:graphic>
          <a:graphicData uri="http://schemas.openxmlformats.org/drawingml/2006/table">
            <a:tbl>
              <a:tblPr/>
              <a:tblGrid>
                <a:gridCol w="4806571">
                  <a:extLst>
                    <a:ext uri="{9D8B030D-6E8A-4147-A177-3AD203B41FA5}">
                      <a16:colId xmlns:a16="http://schemas.microsoft.com/office/drawing/2014/main" val="1523738097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330438180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833607200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528324684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71804028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92166464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9522073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935277882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2496978371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3280421912"/>
                    </a:ext>
                  </a:extLst>
                </a:gridCol>
                <a:gridCol w="713237">
                  <a:extLst>
                    <a:ext uri="{9D8B030D-6E8A-4147-A177-3AD203B41FA5}">
                      <a16:colId xmlns:a16="http://schemas.microsoft.com/office/drawing/2014/main" val="1371069675"/>
                    </a:ext>
                  </a:extLst>
                </a:gridCol>
              </a:tblGrid>
              <a:tr h="115518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983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696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5136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5533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361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8129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3173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2207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327570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0BC4224-EC25-4926-B19B-C6C15EAE61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743528"/>
              </p:ext>
            </p:extLst>
          </p:nvPr>
        </p:nvGraphicFramePr>
        <p:xfrm>
          <a:off x="4036979" y="2083582"/>
          <a:ext cx="4036979" cy="4740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106A7E-7BB4-4FBE-809B-F70371A8E08B}"/>
              </a:ext>
            </a:extLst>
          </p:cNvPr>
          <p:cNvSpPr txBox="1"/>
          <p:nvPr/>
        </p:nvSpPr>
        <p:spPr>
          <a:xfrm>
            <a:off x="129223" y="2050029"/>
            <a:ext cx="3902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ysgol</a:t>
            </a:r>
            <a:endParaRPr lang="en-GB" sz="2400" b="1" u="sng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284C16-B0AB-4218-A6FF-7E7572869204}"/>
              </a:ext>
            </a:extLst>
          </p:cNvPr>
          <p:cNvSpPr txBox="1"/>
          <p:nvPr/>
        </p:nvSpPr>
        <p:spPr>
          <a:xfrm>
            <a:off x="4025074" y="2050029"/>
            <a:ext cx="4055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addysg</a:t>
            </a:r>
            <a:r>
              <a:rPr lang="en-GB" sz="2400" b="1" u="sng" dirty="0"/>
              <a:t> </a:t>
            </a:r>
            <a:r>
              <a:rPr lang="en-GB" sz="2400" b="1" u="sng" dirty="0" err="1"/>
              <a:t>bellach</a:t>
            </a:r>
            <a:endParaRPr lang="en-GB" sz="2400" b="1" u="sng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9BA739D-859A-43BC-BD88-4F4CA8FADC54}"/>
              </a:ext>
            </a:extLst>
          </p:cNvPr>
          <p:cNvCxnSpPr>
            <a:cxnSpLocks/>
          </p:cNvCxnSpPr>
          <p:nvPr/>
        </p:nvCxnSpPr>
        <p:spPr>
          <a:xfrm>
            <a:off x="8080308" y="2083581"/>
            <a:ext cx="0" cy="4636092"/>
          </a:xfrm>
          <a:prstGeom prst="line">
            <a:avLst/>
          </a:prstGeom>
          <a:ln w="28575">
            <a:solidFill>
              <a:srgbClr val="750A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90039DA-32E3-4FFE-A04B-A726BC01DC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40915"/>
              </p:ext>
            </p:extLst>
          </p:nvPr>
        </p:nvGraphicFramePr>
        <p:xfrm>
          <a:off x="8056499" y="2083580"/>
          <a:ext cx="4135501" cy="4740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1C8C746-C0D9-41C5-9C04-5A71F8AC7F36}"/>
              </a:ext>
            </a:extLst>
          </p:cNvPr>
          <p:cNvSpPr txBox="1"/>
          <p:nvPr/>
        </p:nvSpPr>
        <p:spPr>
          <a:xfrm>
            <a:off x="8079512" y="2050025"/>
            <a:ext cx="3983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Sector </a:t>
            </a:r>
            <a:r>
              <a:rPr lang="en-GB" sz="2400" b="1" u="sng" dirty="0" err="1"/>
              <a:t>ieuenctid</a:t>
            </a:r>
            <a:r>
              <a:rPr lang="en-GB" sz="2400" b="1" u="sng" dirty="0"/>
              <a:t> </a:t>
            </a:r>
            <a:r>
              <a:rPr lang="en-GB" sz="2400" b="1" u="sng" dirty="0" err="1"/>
              <a:t>cymwys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4205851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9456" y="67500"/>
            <a:ext cx="607654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Dargadwedd</a:t>
            </a:r>
            <a:r>
              <a:rPr lang="en-GB" dirty="0">
                <a:solidFill>
                  <a:srgbClr val="750A00"/>
                </a:solidFill>
              </a:rPr>
              <a:t> – </a:t>
            </a:r>
            <a:r>
              <a:rPr lang="en-GB" dirty="0" err="1">
                <a:solidFill>
                  <a:srgbClr val="750A00"/>
                </a:solidFill>
              </a:rPr>
              <a:t>Carfan</a:t>
            </a:r>
            <a:r>
              <a:rPr lang="en-GB" dirty="0">
                <a:solidFill>
                  <a:srgbClr val="750A00"/>
                </a:solidFill>
              </a:rPr>
              <a:t> 2020 </a:t>
            </a:r>
            <a:r>
              <a:rPr lang="en-GB" dirty="0" err="1">
                <a:solidFill>
                  <a:srgbClr val="750A00"/>
                </a:solidFill>
              </a:rPr>
              <a:t>yn</a:t>
            </a:r>
            <a:r>
              <a:rPr lang="en-GB" dirty="0">
                <a:solidFill>
                  <a:srgbClr val="750A00"/>
                </a:solidFill>
              </a:rPr>
              <a:t> 2025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BF3FFF-6699-41B0-ADA4-8724D2701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773900"/>
              </p:ext>
            </p:extLst>
          </p:nvPr>
        </p:nvGraphicFramePr>
        <p:xfrm>
          <a:off x="123837" y="571500"/>
          <a:ext cx="11944326" cy="1600200"/>
        </p:xfrm>
        <a:graphic>
          <a:graphicData uri="http://schemas.openxmlformats.org/drawingml/2006/table">
            <a:tbl>
              <a:tblPr/>
              <a:tblGrid>
                <a:gridCol w="3486138">
                  <a:extLst>
                    <a:ext uri="{9D8B030D-6E8A-4147-A177-3AD203B41FA5}">
                      <a16:colId xmlns:a16="http://schemas.microsoft.com/office/drawing/2014/main" val="877533618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2243351810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3839396184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4200160928"/>
                    </a:ext>
                  </a:extLst>
                </a:gridCol>
                <a:gridCol w="2114547">
                  <a:extLst>
                    <a:ext uri="{9D8B030D-6E8A-4147-A177-3AD203B41FA5}">
                      <a16:colId xmlns:a16="http://schemas.microsoft.com/office/drawing/2014/main" val="4868583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Di-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gofrestredig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4883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26,700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5351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5383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165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1632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4824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898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39430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CDA2409-F7DB-4172-A11D-84C1302CAE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695084"/>
              </p:ext>
            </p:extLst>
          </p:nvPr>
        </p:nvGraphicFramePr>
        <p:xfrm>
          <a:off x="0" y="2171700"/>
          <a:ext cx="12192000" cy="468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486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6D1A95D5-7433-4A7A-B222-32664C2254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577962"/>
              </p:ext>
            </p:extLst>
          </p:nvPr>
        </p:nvGraphicFramePr>
        <p:xfrm>
          <a:off x="3947649" y="400215"/>
          <a:ext cx="4791054" cy="247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FF6F9E62-E44E-42FB-A6D7-F41558AF785E}"/>
              </a:ext>
            </a:extLst>
          </p:cNvPr>
          <p:cNvSpPr txBox="1"/>
          <p:nvPr/>
        </p:nvSpPr>
        <p:spPr>
          <a:xfrm>
            <a:off x="-1" y="2893750"/>
            <a:ext cx="4786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D0BE37-A765-4EB8-B523-444E17DF221A}"/>
              </a:ext>
            </a:extLst>
          </p:cNvPr>
          <p:cNvSpPr txBox="1"/>
          <p:nvPr/>
        </p:nvSpPr>
        <p:spPr>
          <a:xfrm>
            <a:off x="-1" y="4731526"/>
            <a:ext cx="472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</a:t>
            </a:r>
            <a:r>
              <a:rPr lang="en-GB" sz="1400" b="1" u="sng" dirty="0" err="1"/>
              <a:t>pasiau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hyfforddi</a:t>
            </a:r>
            <a:r>
              <a:rPr lang="en-GB" sz="1400" b="1" u="sng" dirty="0"/>
              <a:t> </a:t>
            </a:r>
            <a:r>
              <a:rPr lang="en-GB" sz="1400" b="1" u="sng" dirty="0" err="1"/>
              <a:t>cynradd</a:t>
            </a:r>
            <a:r>
              <a:rPr lang="en-GB" sz="1400" b="1" u="sng" dirty="0"/>
              <a:t> ac </a:t>
            </a:r>
            <a:r>
              <a:rPr lang="en-GB" sz="1400" b="1" u="sng" dirty="0" err="1"/>
              <a:t>uwchradd</a:t>
            </a:r>
            <a:endParaRPr lang="en-GB" sz="1400" b="1" u="sng" dirty="0"/>
          </a:p>
        </p:txBody>
      </p:sp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147549CB-1B6B-4842-94F1-F25CDAAB31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184020"/>
              </p:ext>
            </p:extLst>
          </p:nvPr>
        </p:nvGraphicFramePr>
        <p:xfrm>
          <a:off x="0" y="3132176"/>
          <a:ext cx="8035622" cy="159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" y="-38327"/>
            <a:ext cx="6351640" cy="4143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295D75"/>
                </a:solidFill>
              </a:rPr>
              <a:t>Addysg</a:t>
            </a:r>
            <a:r>
              <a:rPr lang="en-GB" dirty="0">
                <a:solidFill>
                  <a:srgbClr val="295D75"/>
                </a:solidFill>
              </a:rPr>
              <a:t> </a:t>
            </a:r>
            <a:r>
              <a:rPr lang="en-GB" dirty="0" err="1">
                <a:solidFill>
                  <a:srgbClr val="295D75"/>
                </a:solidFill>
              </a:rPr>
              <a:t>Gychwynnol</a:t>
            </a:r>
            <a:r>
              <a:rPr lang="en-GB" dirty="0">
                <a:solidFill>
                  <a:srgbClr val="295D75"/>
                </a:solidFill>
              </a:rPr>
              <a:t> </a:t>
            </a:r>
            <a:r>
              <a:rPr lang="en-GB" dirty="0" err="1">
                <a:solidFill>
                  <a:srgbClr val="295D75"/>
                </a:solidFill>
              </a:rPr>
              <a:t>Athrawon</a:t>
            </a:r>
            <a:r>
              <a:rPr lang="en-GB" dirty="0">
                <a:solidFill>
                  <a:srgbClr val="295D75"/>
                </a:solidFill>
              </a:rPr>
              <a:t> - </a:t>
            </a:r>
            <a:r>
              <a:rPr lang="en-GB" dirty="0" err="1">
                <a:solidFill>
                  <a:srgbClr val="295D75"/>
                </a:solidFill>
              </a:rPr>
              <a:t>pasiau</a:t>
            </a:r>
            <a:endParaRPr lang="en-GB" dirty="0">
              <a:solidFill>
                <a:srgbClr val="295D75"/>
              </a:solidFill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8DEDA9C-0C14-400C-B4F4-4E45AA7BB9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128738"/>
              </p:ext>
            </p:extLst>
          </p:nvPr>
        </p:nvGraphicFramePr>
        <p:xfrm>
          <a:off x="-1" y="4964589"/>
          <a:ext cx="8035623" cy="1893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9D667CB4-F531-41A6-86F3-FD191B0862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812344"/>
              </p:ext>
            </p:extLst>
          </p:nvPr>
        </p:nvGraphicFramePr>
        <p:xfrm>
          <a:off x="-310242" y="417551"/>
          <a:ext cx="4791055" cy="247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6DE73DF2-AEBB-4DA1-97D8-401C45DD3539}"/>
              </a:ext>
            </a:extLst>
          </p:cNvPr>
          <p:cNvSpPr txBox="1"/>
          <p:nvPr/>
        </p:nvSpPr>
        <p:spPr>
          <a:xfrm>
            <a:off x="0" y="327994"/>
            <a:ext cx="1801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benyw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F40F1E-616D-4C79-B8DD-A8C58BC12B70}"/>
              </a:ext>
            </a:extLst>
          </p:cNvPr>
          <p:cNvSpPr txBox="1"/>
          <p:nvPr/>
        </p:nvSpPr>
        <p:spPr>
          <a:xfrm>
            <a:off x="4042648" y="337884"/>
            <a:ext cx="1801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gwryw</a:t>
            </a:r>
            <a:r>
              <a:rPr lang="en-GB" sz="1400" b="1" u="sng" dirty="0"/>
              <a:t> AGA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3C53543-706F-4C86-8019-49184EAEAA72}"/>
              </a:ext>
            </a:extLst>
          </p:cNvPr>
          <p:cNvCxnSpPr>
            <a:cxnSpLocks/>
          </p:cNvCxnSpPr>
          <p:nvPr/>
        </p:nvCxnSpPr>
        <p:spPr>
          <a:xfrm flipH="1" flipV="1">
            <a:off x="4010027" y="377886"/>
            <a:ext cx="7783" cy="246804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1B8912E-D655-4EF7-8253-A0DC7550E086}"/>
              </a:ext>
            </a:extLst>
          </p:cNvPr>
          <p:cNvCxnSpPr>
            <a:cxnSpLocks/>
          </p:cNvCxnSpPr>
          <p:nvPr/>
        </p:nvCxnSpPr>
        <p:spPr>
          <a:xfrm flipH="1">
            <a:off x="38704" y="2892625"/>
            <a:ext cx="7933059" cy="19456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D06FED6-BED7-49C4-BBB4-D7F2A4869FA9}"/>
              </a:ext>
            </a:extLst>
          </p:cNvPr>
          <p:cNvCxnSpPr>
            <a:cxnSpLocks/>
          </p:cNvCxnSpPr>
          <p:nvPr/>
        </p:nvCxnSpPr>
        <p:spPr>
          <a:xfrm flipH="1">
            <a:off x="38704" y="4744494"/>
            <a:ext cx="7933059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8812F34-54D1-42D2-8DB7-E8061ACBB0AA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6AF7BD0-57FA-4632-84CC-301C65A1D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6767"/>
              </p:ext>
            </p:extLst>
          </p:nvPr>
        </p:nvGraphicFramePr>
        <p:xfrm>
          <a:off x="8035622" y="52526"/>
          <a:ext cx="4058016" cy="6748492"/>
        </p:xfrm>
        <a:graphic>
          <a:graphicData uri="http://schemas.openxmlformats.org/drawingml/2006/table">
            <a:tbl>
              <a:tblPr/>
              <a:tblGrid>
                <a:gridCol w="2199759">
                  <a:extLst>
                    <a:ext uri="{9D8B030D-6E8A-4147-A177-3AD203B41FA5}">
                      <a16:colId xmlns:a16="http://schemas.microsoft.com/office/drawing/2014/main" val="1731727724"/>
                    </a:ext>
                  </a:extLst>
                </a:gridCol>
                <a:gridCol w="924232">
                  <a:extLst>
                    <a:ext uri="{9D8B030D-6E8A-4147-A177-3AD203B41FA5}">
                      <a16:colId xmlns:a16="http://schemas.microsoft.com/office/drawing/2014/main" val="244500176"/>
                    </a:ext>
                  </a:extLst>
                </a:gridCol>
                <a:gridCol w="934025">
                  <a:extLst>
                    <a:ext uri="{9D8B030D-6E8A-4147-A177-3AD203B41FA5}">
                      <a16:colId xmlns:a16="http://schemas.microsoft.com/office/drawing/2014/main" val="1622129016"/>
                    </a:ext>
                  </a:extLst>
                </a:gridCol>
              </a:tblGrid>
              <a:tr h="4903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Seasneg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453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275189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48026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333866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Busnes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68447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76398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Gyfun/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Gyffredinol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4420185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30307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Thechnoleg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22421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Drama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90648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20181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Ffrangeg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83327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Daearyddiaeth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387762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Hanes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38788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Gwybodaeth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66224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77949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Tramor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50944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401380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Cerddoriaeth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835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Gweithgareddau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Agored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192269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Gorfforol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245970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231063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Grefyddol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191048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Sbaeneg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753334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812727"/>
                  </a:ext>
                </a:extLst>
              </a:tr>
              <a:tr h="25032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282</a:t>
                      </a:r>
                    </a:p>
                  </a:txBody>
                  <a:tcPr marL="7877" marR="7877" marT="7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227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950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9D0F089A-0662-40F2-8033-032758A5B1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755836"/>
              </p:ext>
            </p:extLst>
          </p:nvPr>
        </p:nvGraphicFramePr>
        <p:xfrm>
          <a:off x="5672078" y="0"/>
          <a:ext cx="6519921" cy="3254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451664EB-7EFC-4C2E-83EC-010A0791FE58}"/>
              </a:ext>
            </a:extLst>
          </p:cNvPr>
          <p:cNvSpPr txBox="1"/>
          <p:nvPr/>
        </p:nvSpPr>
        <p:spPr>
          <a:xfrm>
            <a:off x="5672079" y="0"/>
            <a:ext cx="4786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267036-CAFA-4906-A1F1-0AF78EBEDE24}"/>
              </a:ext>
            </a:extLst>
          </p:cNvPr>
          <p:cNvSpPr txBox="1"/>
          <p:nvPr/>
        </p:nvSpPr>
        <p:spPr>
          <a:xfrm>
            <a:off x="5672077" y="3234257"/>
            <a:ext cx="472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</a:t>
            </a:r>
            <a:r>
              <a:rPr lang="en-GB" sz="1400" b="1" u="sng" dirty="0" err="1"/>
              <a:t>pasiau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hyfforddi</a:t>
            </a:r>
            <a:r>
              <a:rPr lang="en-GB" sz="1400" b="1" u="sng" dirty="0"/>
              <a:t> </a:t>
            </a:r>
            <a:r>
              <a:rPr lang="en-GB" sz="1400" b="1" u="sng" dirty="0" err="1"/>
              <a:t>cynradd</a:t>
            </a:r>
            <a:r>
              <a:rPr lang="en-GB" sz="1400" b="1" u="sng" dirty="0"/>
              <a:t> ac </a:t>
            </a:r>
            <a:r>
              <a:rPr lang="en-GB" sz="1400" b="1" u="sng" dirty="0" err="1"/>
              <a:t>uwchradd</a:t>
            </a:r>
            <a:endParaRPr lang="en-GB" sz="1400" b="1" u="sn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668039" y="59992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-23853" y="353768"/>
            <a:ext cx="262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benyw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2DCD57-A466-4AD9-AFDE-3DA17CFA4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025469"/>
              </p:ext>
            </p:extLst>
          </p:nvPr>
        </p:nvGraphicFramePr>
        <p:xfrm>
          <a:off x="102775" y="3853894"/>
          <a:ext cx="5466530" cy="2896760"/>
        </p:xfrm>
        <a:graphic>
          <a:graphicData uri="http://schemas.openxmlformats.org/drawingml/2006/table">
            <a:tbl>
              <a:tblPr/>
              <a:tblGrid>
                <a:gridCol w="2414930">
                  <a:extLst>
                    <a:ext uri="{9D8B030D-6E8A-4147-A177-3AD203B41FA5}">
                      <a16:colId xmlns:a16="http://schemas.microsoft.com/office/drawing/2014/main" val="4148982716"/>
                    </a:ext>
                  </a:extLst>
                </a:gridCol>
                <a:gridCol w="1525800">
                  <a:extLst>
                    <a:ext uri="{9D8B030D-6E8A-4147-A177-3AD203B41FA5}">
                      <a16:colId xmlns:a16="http://schemas.microsoft.com/office/drawing/2014/main" val="415234183"/>
                    </a:ext>
                  </a:extLst>
                </a:gridCol>
                <a:gridCol w="1525800">
                  <a:extLst>
                    <a:ext uri="{9D8B030D-6E8A-4147-A177-3AD203B41FA5}">
                      <a16:colId xmlns:a16="http://schemas.microsoft.com/office/drawing/2014/main" val="240160427"/>
                    </a:ext>
                  </a:extLst>
                </a:gridCol>
              </a:tblGrid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Seasneg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195788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301761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857293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5556913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120156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034992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Thechnoleg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124657"/>
                  </a:ext>
                </a:extLst>
              </a:tr>
              <a:tr h="362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720804"/>
                  </a:ext>
                </a:extLst>
              </a:tr>
            </a:tbl>
          </a:graphicData>
        </a:graphic>
      </p:graphicFrame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E03536DF-7928-4F0E-9B57-C8FE0420C654}"/>
              </a:ext>
            </a:extLst>
          </p:cNvPr>
          <p:cNvSpPr txBox="1">
            <a:spLocks/>
          </p:cNvSpPr>
          <p:nvPr/>
        </p:nvSpPr>
        <p:spPr>
          <a:xfrm>
            <a:off x="-23854" y="31474"/>
            <a:ext cx="4136363" cy="4143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>
                <a:solidFill>
                  <a:srgbClr val="295D75"/>
                </a:solidFill>
              </a:rPr>
              <a:t>Prifysgol</a:t>
            </a:r>
            <a:r>
              <a:rPr lang="en-GB" sz="2400" dirty="0">
                <a:solidFill>
                  <a:srgbClr val="295D75"/>
                </a:solidFill>
              </a:rPr>
              <a:t> </a:t>
            </a:r>
            <a:r>
              <a:rPr lang="en-GB" sz="2400" dirty="0" err="1">
                <a:solidFill>
                  <a:srgbClr val="295D75"/>
                </a:solidFill>
              </a:rPr>
              <a:t>Agored</a:t>
            </a:r>
            <a:r>
              <a:rPr lang="en-GB" sz="2400" dirty="0">
                <a:solidFill>
                  <a:srgbClr val="295D75"/>
                </a:solidFill>
              </a:rPr>
              <a:t> - </a:t>
            </a:r>
            <a:r>
              <a:rPr lang="en-GB" sz="2400" dirty="0" err="1">
                <a:solidFill>
                  <a:srgbClr val="295D75"/>
                </a:solidFill>
              </a:rPr>
              <a:t>pasiau</a:t>
            </a:r>
            <a:endParaRPr lang="en-GB" sz="2400" dirty="0">
              <a:solidFill>
                <a:srgbClr val="295D75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892A10C-8F63-42D3-81AA-42462D747BA7}"/>
              </a:ext>
            </a:extLst>
          </p:cNvPr>
          <p:cNvCxnSpPr>
            <a:cxnSpLocks/>
          </p:cNvCxnSpPr>
          <p:nvPr/>
        </p:nvCxnSpPr>
        <p:spPr>
          <a:xfrm flipH="1">
            <a:off x="5741368" y="3254357"/>
            <a:ext cx="6347857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CB01FA-EBDE-4590-9413-CC111051CBBC}"/>
              </a:ext>
            </a:extLst>
          </p:cNvPr>
          <p:cNvCxnSpPr>
            <a:cxnSpLocks/>
          </p:cNvCxnSpPr>
          <p:nvPr/>
        </p:nvCxnSpPr>
        <p:spPr>
          <a:xfrm flipH="1">
            <a:off x="102775" y="3739304"/>
            <a:ext cx="5466530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717AF7E-2AE4-4F5C-A00D-4A8305B08EF7}"/>
              </a:ext>
            </a:extLst>
          </p:cNvPr>
          <p:cNvSpPr txBox="1"/>
          <p:nvPr/>
        </p:nvSpPr>
        <p:spPr>
          <a:xfrm>
            <a:off x="2716045" y="354293"/>
            <a:ext cx="2629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Pasiau</a:t>
            </a:r>
            <a:r>
              <a:rPr lang="en-GB" sz="1400" b="1" u="sng" dirty="0"/>
              <a:t> </a:t>
            </a:r>
            <a:r>
              <a:rPr lang="en-GB" sz="1400" b="1" u="sng" dirty="0" err="1"/>
              <a:t>gwryw</a:t>
            </a:r>
            <a:r>
              <a:rPr lang="en-GB" sz="1400" b="1" u="sng" dirty="0"/>
              <a:t> PA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2024/2025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5E1F117-05C8-42C2-9D5F-1AC1B8C19A11}"/>
              </a:ext>
            </a:extLst>
          </p:cNvPr>
          <p:cNvCxnSpPr>
            <a:cxnSpLocks/>
          </p:cNvCxnSpPr>
          <p:nvPr/>
        </p:nvCxnSpPr>
        <p:spPr>
          <a:xfrm flipV="1">
            <a:off x="5672079" y="51121"/>
            <a:ext cx="0" cy="6699533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658C77CD-A1AC-48C4-96BA-53FB23F885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6070533"/>
              </p:ext>
            </p:extLst>
          </p:nvPr>
        </p:nvGraphicFramePr>
        <p:xfrm>
          <a:off x="0" y="664525"/>
          <a:ext cx="5059482" cy="298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28404500-5DDC-4BF0-80F9-3773FF0E68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691203"/>
              </p:ext>
            </p:extLst>
          </p:nvPr>
        </p:nvGraphicFramePr>
        <p:xfrm>
          <a:off x="2762924" y="664525"/>
          <a:ext cx="4616114" cy="298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E63D491-76AA-40CD-8885-70F0FB60E5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3104761"/>
              </p:ext>
            </p:extLst>
          </p:nvPr>
        </p:nvGraphicFramePr>
        <p:xfrm>
          <a:off x="5672076" y="3274458"/>
          <a:ext cx="6519923" cy="3476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432811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416A72C-D944-4843-8415-9396206D5D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917409"/>
              </p:ext>
            </p:extLst>
          </p:nvPr>
        </p:nvGraphicFramePr>
        <p:xfrm>
          <a:off x="0" y="56535"/>
          <a:ext cx="12192000" cy="2507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0" y="362811"/>
            <a:ext cx="4280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ANG </a:t>
            </a:r>
            <a:r>
              <a:rPr lang="en-GB" sz="1400" b="1" u="sng" dirty="0" err="1"/>
              <a:t>cofrestredig</a:t>
            </a:r>
            <a:endParaRPr lang="en-GB" sz="1400" b="1" u="sng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6180949" cy="50584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ysgol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newydd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gymhwyso</a:t>
            </a:r>
            <a:endParaRPr lang="en-GB" dirty="0">
              <a:solidFill>
                <a:srgbClr val="A8117C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85A629A-CF80-4436-92B2-BF4780AFF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28937"/>
              </p:ext>
            </p:extLst>
          </p:nvPr>
        </p:nvGraphicFramePr>
        <p:xfrm>
          <a:off x="80530" y="2564436"/>
          <a:ext cx="11987633" cy="962025"/>
        </p:xfrm>
        <a:graphic>
          <a:graphicData uri="http://schemas.openxmlformats.org/drawingml/2006/table">
            <a:tbl>
              <a:tblPr/>
              <a:tblGrid>
                <a:gridCol w="2225189">
                  <a:extLst>
                    <a:ext uri="{9D8B030D-6E8A-4147-A177-3AD203B41FA5}">
                      <a16:colId xmlns:a16="http://schemas.microsoft.com/office/drawing/2014/main" val="1006789504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3295084846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3434220498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379155042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821062029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4215989989"/>
                    </a:ext>
                  </a:extLst>
                </a:gridCol>
                <a:gridCol w="1627074">
                  <a:extLst>
                    <a:ext uri="{9D8B030D-6E8A-4147-A177-3AD203B41FA5}">
                      <a16:colId xmlns:a16="http://schemas.microsoft.com/office/drawing/2014/main" val="265854938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Gwlad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5861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273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5342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713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657060"/>
                  </a:ext>
                </a:extLst>
              </a:tr>
            </a:tbl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821AAD2-0F1B-4319-B293-5EE5F8F11F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911026"/>
              </p:ext>
            </p:extLst>
          </p:nvPr>
        </p:nvGraphicFramePr>
        <p:xfrm>
          <a:off x="-1" y="3323643"/>
          <a:ext cx="6095995" cy="3534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2B064D86-DC51-4E0D-B32C-1937E098B9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638238"/>
              </p:ext>
            </p:extLst>
          </p:nvPr>
        </p:nvGraphicFramePr>
        <p:xfrm>
          <a:off x="6096000" y="3323644"/>
          <a:ext cx="6096000" cy="3534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D0B5E0DF-CEEC-4B9E-8732-C954EA9C6105}"/>
              </a:ext>
            </a:extLst>
          </p:cNvPr>
          <p:cNvSpPr txBox="1"/>
          <p:nvPr/>
        </p:nvSpPr>
        <p:spPr>
          <a:xfrm>
            <a:off x="8039" y="3514911"/>
            <a:ext cx="5566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ANG a </a:t>
            </a:r>
            <a:r>
              <a:rPr lang="en-GB" sz="1400" b="1" u="sng" dirty="0" err="1"/>
              <a:t>hyfforddwyd</a:t>
            </a:r>
            <a:r>
              <a:rPr lang="en-GB" sz="1400" b="1" u="sng" dirty="0"/>
              <a:t> </a:t>
            </a:r>
            <a:r>
              <a:rPr lang="en-GB" sz="1400" b="1" u="sng" dirty="0" err="1"/>
              <a:t>yng</a:t>
            </a:r>
            <a:r>
              <a:rPr lang="en-GB" sz="1400" b="1" u="sng" dirty="0"/>
              <a:t> </a:t>
            </a:r>
            <a:r>
              <a:rPr lang="en-GB" sz="1400" b="1" u="sng" dirty="0" err="1"/>
              <a:t>Nghymru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eu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86AD9D-6825-412B-9D09-EC53A52BB73F}"/>
              </a:ext>
            </a:extLst>
          </p:cNvPr>
          <p:cNvSpPr txBox="1"/>
          <p:nvPr/>
        </p:nvSpPr>
        <p:spPr>
          <a:xfrm>
            <a:off x="6180948" y="3506194"/>
            <a:ext cx="556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ANG a </a:t>
            </a:r>
            <a:r>
              <a:rPr lang="en-GB" sz="1400" b="1" u="sng" dirty="0" err="1"/>
              <a:t>hyfforddwyd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Lloegr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eu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528641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847C0ACB-78D9-4EC4-A4ED-1CFDED6C84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38590"/>
              </p:ext>
            </p:extLst>
          </p:nvPr>
        </p:nvGraphicFramePr>
        <p:xfrm>
          <a:off x="31804" y="106532"/>
          <a:ext cx="12072646" cy="5387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" y="-623"/>
            <a:ext cx="7482348" cy="4474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 Ysgol Newydd </a:t>
            </a:r>
            <a:r>
              <a:rPr lang="en-GB" dirty="0" err="1">
                <a:solidFill>
                  <a:srgbClr val="A8117C"/>
                </a:solidFill>
              </a:rPr>
              <a:t>Gymhwyso</a:t>
            </a:r>
            <a:r>
              <a:rPr lang="en-GB" dirty="0">
                <a:solidFill>
                  <a:srgbClr val="A8117C"/>
                </a:solidFill>
              </a:rPr>
              <a:t> (</a:t>
            </a:r>
            <a:r>
              <a:rPr lang="en-GB" dirty="0" err="1">
                <a:solidFill>
                  <a:srgbClr val="A8117C"/>
                </a:solidFill>
              </a:rPr>
              <a:t>parhad</a:t>
            </a:r>
            <a:r>
              <a:rPr lang="en-GB" dirty="0">
                <a:solidFill>
                  <a:srgbClr val="A8117C"/>
                </a:solidFill>
              </a:rPr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6BA32E-F42C-488D-917F-A59EE0F91710}"/>
              </a:ext>
            </a:extLst>
          </p:cNvPr>
          <p:cNvSpPr txBox="1"/>
          <p:nvPr/>
        </p:nvSpPr>
        <p:spPr>
          <a:xfrm>
            <a:off x="7951" y="408239"/>
            <a:ext cx="527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Cyflogaeth</a:t>
            </a:r>
            <a:r>
              <a:rPr lang="en-GB" sz="1400" b="1" u="sng" dirty="0"/>
              <a:t> ANG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F4313D-0656-422C-8E6C-237ABD7F7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18533"/>
              </p:ext>
            </p:extLst>
          </p:nvPr>
        </p:nvGraphicFramePr>
        <p:xfrm>
          <a:off x="95416" y="5493916"/>
          <a:ext cx="12009036" cy="1156040"/>
        </p:xfrm>
        <a:graphic>
          <a:graphicData uri="http://schemas.openxmlformats.org/drawingml/2006/table">
            <a:tbl>
              <a:tblPr/>
              <a:tblGrid>
                <a:gridCol w="3090236">
                  <a:extLst>
                    <a:ext uri="{9D8B030D-6E8A-4147-A177-3AD203B41FA5}">
                      <a16:colId xmlns:a16="http://schemas.microsoft.com/office/drawing/2014/main" val="1664828748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308126360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365874151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1397441885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1663848127"/>
                    </a:ext>
                  </a:extLst>
                </a:gridCol>
                <a:gridCol w="1783760">
                  <a:extLst>
                    <a:ext uri="{9D8B030D-6E8A-4147-A177-3AD203B41FA5}">
                      <a16:colId xmlns:a16="http://schemas.microsoft.com/office/drawing/2014/main" val="2542686803"/>
                    </a:ext>
                  </a:extLst>
                </a:gridCol>
              </a:tblGrid>
              <a:tr h="231208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533236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981881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llawn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400592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105598"/>
                  </a:ext>
                </a:extLst>
              </a:tr>
              <a:tr h="23120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llawn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26,739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27,033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27,588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27,233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26,341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12445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65299B2-0EC2-4B40-87CF-3C519CDDF0F9}"/>
              </a:ext>
            </a:extLst>
          </p:cNvPr>
          <p:cNvSpPr txBox="1"/>
          <p:nvPr/>
        </p:nvSpPr>
        <p:spPr>
          <a:xfrm>
            <a:off x="-2904" y="6643314"/>
            <a:ext cx="12009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 Mae ANG ac </a:t>
            </a:r>
            <a:r>
              <a:rPr lang="en-GB" sz="1000" dirty="0" err="1"/>
              <a:t>athrawon</a:t>
            </a:r>
            <a:r>
              <a:rPr lang="en-GB" sz="1000" dirty="0"/>
              <a:t> </a:t>
            </a:r>
            <a:r>
              <a:rPr lang="en-GB" sz="1000" dirty="0" err="1"/>
              <a:t>llawn</a:t>
            </a:r>
            <a:r>
              <a:rPr lang="en-GB" sz="1000" dirty="0"/>
              <a:t> </a:t>
            </a:r>
            <a:r>
              <a:rPr lang="en-GB" sz="1000" dirty="0" err="1"/>
              <a:t>amser</a:t>
            </a:r>
            <a:r>
              <a:rPr lang="en-GB" sz="1000" dirty="0"/>
              <a:t> </a:t>
            </a:r>
            <a:r>
              <a:rPr lang="en-GB" sz="1000" dirty="0" err="1"/>
              <a:t>yn</a:t>
            </a:r>
            <a:r>
              <a:rPr lang="en-GB" sz="1000" dirty="0"/>
              <a:t> </a:t>
            </a:r>
            <a:r>
              <a:rPr lang="en-GB" sz="1000" dirty="0" err="1"/>
              <a:t>cyfeirio</a:t>
            </a:r>
            <a:r>
              <a:rPr lang="en-GB" sz="1000" dirty="0"/>
              <a:t> at y </a:t>
            </a:r>
            <a:r>
              <a:rPr lang="en-GB" sz="1000" dirty="0" err="1"/>
              <a:t>rhai</a:t>
            </a:r>
            <a:r>
              <a:rPr lang="en-GB" sz="1000" dirty="0"/>
              <a:t> </a:t>
            </a:r>
            <a:r>
              <a:rPr lang="en-GB" sz="1000" dirty="0" err="1"/>
              <a:t>sy'n</a:t>
            </a:r>
            <a:r>
              <a:rPr lang="en-GB" sz="1000" dirty="0"/>
              <a:t> </a:t>
            </a:r>
            <a:r>
              <a:rPr lang="en-GB" sz="1000" dirty="0" err="1"/>
              <a:t>gweithio</a:t>
            </a:r>
            <a:r>
              <a:rPr lang="en-GB" sz="1000" dirty="0"/>
              <a:t> </a:t>
            </a:r>
            <a:r>
              <a:rPr lang="en-GB" sz="1000" dirty="0" err="1"/>
              <a:t>mewn</a:t>
            </a:r>
            <a:r>
              <a:rPr lang="en-GB" sz="1000" dirty="0"/>
              <a:t> </a:t>
            </a:r>
            <a:r>
              <a:rPr lang="en-GB" sz="1000" dirty="0" err="1"/>
              <a:t>chyfnodau</a:t>
            </a:r>
            <a:r>
              <a:rPr lang="en-GB" sz="1000" dirty="0"/>
              <a:t> </a:t>
            </a:r>
            <a:r>
              <a:rPr lang="en-GB" sz="1000" dirty="0" err="1"/>
              <a:t>cynradd</a:t>
            </a:r>
            <a:r>
              <a:rPr lang="en-GB" sz="1000" dirty="0"/>
              <a:t>, </a:t>
            </a:r>
            <a:r>
              <a:rPr lang="en-GB" sz="1000" dirty="0" err="1"/>
              <a:t>canol</a:t>
            </a:r>
            <a:r>
              <a:rPr lang="en-GB" sz="1000" dirty="0"/>
              <a:t>, </a:t>
            </a:r>
            <a:r>
              <a:rPr lang="en-GB" sz="1000" dirty="0" err="1"/>
              <a:t>uwchradd</a:t>
            </a:r>
            <a:r>
              <a:rPr lang="en-GB" sz="1000" dirty="0"/>
              <a:t>, </a:t>
            </a:r>
            <a:r>
              <a:rPr lang="en-GB" sz="1000" dirty="0" err="1"/>
              <a:t>uned</a:t>
            </a:r>
            <a:r>
              <a:rPr lang="en-GB" sz="1000" dirty="0"/>
              <a:t> </a:t>
            </a:r>
            <a:r>
              <a:rPr lang="en-GB" sz="1000" dirty="0" err="1"/>
              <a:t>cyfeirio</a:t>
            </a:r>
            <a:r>
              <a:rPr lang="en-GB" sz="1000" dirty="0"/>
              <a:t> </a:t>
            </a:r>
            <a:r>
              <a:rPr lang="en-GB" sz="1000" dirty="0" err="1"/>
              <a:t>disgyblion</a:t>
            </a:r>
            <a:r>
              <a:rPr lang="en-GB" sz="1000" dirty="0"/>
              <a:t> ac </a:t>
            </a:r>
            <a:r>
              <a:rPr lang="en-GB" sz="1000" dirty="0" err="1"/>
              <a:t>arbennig</a:t>
            </a:r>
            <a:r>
              <a:rPr lang="en-GB" sz="10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80717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70588-8F05-4559-867C-32FA4DBBD2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237" y="1578947"/>
            <a:ext cx="7763486" cy="43840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 </a:t>
            </a:r>
            <a:r>
              <a:rPr lang="en-GB" dirty="0" err="1"/>
              <a:t>Gofrestr</a:t>
            </a:r>
            <a:r>
              <a:rPr lang="en-GB" dirty="0"/>
              <a:t> o </a:t>
            </a:r>
            <a:r>
              <a:rPr lang="en-GB" dirty="0" err="1"/>
              <a:t>Ymarferwyr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Ystadegau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err="1"/>
              <a:t>Mewnwelediadau</a:t>
            </a:r>
            <a:r>
              <a:rPr lang="en-GB" b="1" dirty="0"/>
              <a:t> </a:t>
            </a:r>
            <a:r>
              <a:rPr lang="en-GB" b="1" dirty="0" err="1"/>
              <a:t>pellach</a:t>
            </a:r>
            <a:r>
              <a:rPr lang="en-GB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Addysg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Gychwynnol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Athro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newydd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gymhwyso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Athrawon ysgol a gweithwyr </a:t>
            </a:r>
            <a:r>
              <a:rPr lang="cy-GB" altLang="en-US" dirty="0">
                <a:solidFill>
                  <a:srgbClr val="007534"/>
                </a:solidFill>
                <a:latin typeface="inherit"/>
              </a:rPr>
              <a:t>c</a:t>
            </a: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ymorth dysgu </a:t>
            </a:r>
            <a:r>
              <a:rPr lang="cy-GB" altLang="en-US" dirty="0">
                <a:solidFill>
                  <a:srgbClr val="007534"/>
                </a:solidFill>
                <a:latin typeface="inherit"/>
              </a:rPr>
              <a:t>y</a:t>
            </a:r>
            <a:r>
              <a:rPr kumimoji="0" lang="cy-GB" altLang="en-US" sz="2400" b="0" i="0" u="none" strike="noStrike" cap="none" normalizeH="0" baseline="0" dirty="0">
                <a:ln>
                  <a:noFill/>
                </a:ln>
                <a:solidFill>
                  <a:srgbClr val="007534"/>
                </a:solidFill>
                <a:effectLst/>
                <a:latin typeface="inherit"/>
              </a:rPr>
              <a:t>sgol cyflenwi</a:t>
            </a:r>
            <a:endParaRPr kumimoji="0" lang="cy-GB" altLang="en-US" sz="2000" b="0" i="0" u="none" strike="noStrike" cap="none" normalizeH="0" baseline="0" dirty="0">
              <a:ln>
                <a:noFill/>
              </a:ln>
              <a:solidFill>
                <a:srgbClr val="007534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ac </a:t>
            </a:r>
            <a:r>
              <a:rPr lang="en-GB" dirty="0" err="1">
                <a:solidFill>
                  <a:srgbClr val="007534"/>
                </a:solidFill>
              </a:rPr>
              <a:t>arweinwyr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534"/>
                </a:solidFill>
              </a:rPr>
              <a:t>Glanhau</a:t>
            </a:r>
            <a:r>
              <a:rPr lang="en-GB" dirty="0">
                <a:solidFill>
                  <a:srgbClr val="007534"/>
                </a:solidFill>
              </a:rPr>
              <a:t> data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679D7-73EA-49B9-B3E5-4470F1E83E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/>
              <a:t>Cyflwyniad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211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D7AE7A-74D2-4FDC-9457-8EDBAE0B7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09402"/>
              </p:ext>
            </p:extLst>
          </p:nvPr>
        </p:nvGraphicFramePr>
        <p:xfrm>
          <a:off x="0" y="461221"/>
          <a:ext cx="12191999" cy="2614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1A16881-6D4B-4BBD-84CD-D21164C2C35E}"/>
              </a:ext>
            </a:extLst>
          </p:cNvPr>
          <p:cNvSpPr txBox="1"/>
          <p:nvPr/>
        </p:nvSpPr>
        <p:spPr>
          <a:xfrm>
            <a:off x="-9729" y="307331"/>
            <a:ext cx="7654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</a:t>
            </a:r>
            <a:r>
              <a:rPr lang="en-GB" sz="1400" b="1" u="sng" dirty="0" err="1"/>
              <a:t>ganran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cofrestredig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erbyn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endParaRPr lang="en-GB" sz="1400" b="1" u="sng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D6A628-AB01-426B-BD3F-283D216DA7B0}"/>
              </a:ext>
            </a:extLst>
          </p:cNvPr>
          <p:cNvCxnSpPr>
            <a:cxnSpLocks/>
          </p:cNvCxnSpPr>
          <p:nvPr/>
        </p:nvCxnSpPr>
        <p:spPr>
          <a:xfrm flipH="1">
            <a:off x="100828" y="3061803"/>
            <a:ext cx="11990341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202F184-B642-4732-BF48-9D20701230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352840"/>
              </p:ext>
            </p:extLst>
          </p:nvPr>
        </p:nvGraphicFramePr>
        <p:xfrm>
          <a:off x="0" y="3349654"/>
          <a:ext cx="6072090" cy="3440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33DF3B7-4808-4FC8-B53C-55B2916ABEBF}"/>
              </a:ext>
            </a:extLst>
          </p:cNvPr>
          <p:cNvSpPr txBox="1"/>
          <p:nvPr/>
        </p:nvSpPr>
        <p:spPr>
          <a:xfrm>
            <a:off x="-15903" y="3077135"/>
            <a:ext cx="5325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a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D97381-4E2E-4C4C-A430-3A3C9FD4A646}"/>
              </a:ext>
            </a:extLst>
          </p:cNvPr>
          <p:cNvCxnSpPr>
            <a:cxnSpLocks/>
          </p:cNvCxnSpPr>
          <p:nvPr/>
        </p:nvCxnSpPr>
        <p:spPr>
          <a:xfrm>
            <a:off x="6072091" y="3129128"/>
            <a:ext cx="0" cy="3661212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4A31026-C5A6-4EA2-B74C-608BD42C56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79313"/>
              </p:ext>
            </p:extLst>
          </p:nvPr>
        </p:nvGraphicFramePr>
        <p:xfrm>
          <a:off x="5581816" y="3363402"/>
          <a:ext cx="6610184" cy="3494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9A91A8A-E1CE-49B6-866C-0F607BD6FCFE}"/>
              </a:ext>
            </a:extLst>
          </p:cNvPr>
          <p:cNvSpPr txBox="1"/>
          <p:nvPr/>
        </p:nvSpPr>
        <p:spPr>
          <a:xfrm>
            <a:off x="6072090" y="3089800"/>
            <a:ext cx="4261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endParaRPr lang="en-GB" sz="1400" b="1" u="sng" dirty="0"/>
          </a:p>
        </p:txBody>
      </p:sp>
    </p:spTree>
    <p:extLst>
      <p:ext uri="{BB962C8B-B14F-4D97-AF65-F5344CB8AC3E}">
        <p14:creationId xmlns:p14="http://schemas.microsoft.com/office/powerpoint/2010/main" val="747877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F985F74-B9E4-4AE9-9F38-E6FB303872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8797907"/>
              </p:ext>
            </p:extLst>
          </p:nvPr>
        </p:nvGraphicFramePr>
        <p:xfrm>
          <a:off x="0" y="349854"/>
          <a:ext cx="6096000" cy="3079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athrawon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(</a:t>
            </a:r>
            <a:r>
              <a:rPr lang="en-GB" dirty="0" err="1">
                <a:solidFill>
                  <a:srgbClr val="007534"/>
                </a:solidFill>
              </a:rPr>
              <a:t>parhad</a:t>
            </a:r>
            <a:r>
              <a:rPr lang="en-GB" dirty="0">
                <a:solidFill>
                  <a:srgbClr val="007534"/>
                </a:solidFill>
              </a:rPr>
              <a:t>)</a:t>
            </a:r>
          </a:p>
          <a:p>
            <a:endParaRPr lang="en-GB" dirty="0">
              <a:solidFill>
                <a:srgbClr val="007534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E36203-334A-4F1D-B6C6-060E5B20058B}"/>
              </a:ext>
            </a:extLst>
          </p:cNvPr>
          <p:cNvCxnSpPr>
            <a:cxnSpLocks/>
          </p:cNvCxnSpPr>
          <p:nvPr/>
        </p:nvCxnSpPr>
        <p:spPr>
          <a:xfrm flipH="1">
            <a:off x="97699" y="3438709"/>
            <a:ext cx="11996602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1444DC9-A98E-433A-A382-50393F826A9C}"/>
              </a:ext>
            </a:extLst>
          </p:cNvPr>
          <p:cNvSpPr txBox="1"/>
          <p:nvPr/>
        </p:nvSpPr>
        <p:spPr>
          <a:xfrm>
            <a:off x="-12356" y="349854"/>
            <a:ext cx="480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1D0B3E2-A92B-4A6A-A464-EE91AB29E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146097"/>
              </p:ext>
            </p:extLst>
          </p:nvPr>
        </p:nvGraphicFramePr>
        <p:xfrm>
          <a:off x="97701" y="3517617"/>
          <a:ext cx="5889631" cy="3299285"/>
        </p:xfrm>
        <a:graphic>
          <a:graphicData uri="http://schemas.openxmlformats.org/drawingml/2006/table">
            <a:tbl>
              <a:tblPr/>
              <a:tblGrid>
                <a:gridCol w="2367203">
                  <a:extLst>
                    <a:ext uri="{9D8B030D-6E8A-4147-A177-3AD203B41FA5}">
                      <a16:colId xmlns:a16="http://schemas.microsoft.com/office/drawing/2014/main" val="3050670384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2871199638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615285316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57293747"/>
                    </a:ext>
                  </a:extLst>
                </a:gridCol>
                <a:gridCol w="880607">
                  <a:extLst>
                    <a:ext uri="{9D8B030D-6E8A-4147-A177-3AD203B41FA5}">
                      <a16:colId xmlns:a16="http://schemas.microsoft.com/office/drawing/2014/main" val="3994596250"/>
                    </a:ext>
                  </a:extLst>
                </a:gridCol>
              </a:tblGrid>
              <a:tr h="22181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67990"/>
                  </a:ext>
                </a:extLst>
              </a:tr>
              <a:tr h="22181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73966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32,703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922891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3826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35.1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569313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377870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99447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14.8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009473"/>
                  </a:ext>
                </a:extLst>
              </a:tr>
              <a:tr h="3762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1,403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73607"/>
                  </a:ext>
                </a:extLst>
              </a:tr>
              <a:tr h="22181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293049"/>
                  </a:ext>
                </a:extLst>
              </a:tr>
            </a:tbl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B2EA6A49-B377-490D-B348-232671ED42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438869"/>
              </p:ext>
            </p:extLst>
          </p:nvPr>
        </p:nvGraphicFramePr>
        <p:xfrm>
          <a:off x="5987332" y="3429000"/>
          <a:ext cx="6204669" cy="3409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0B7EC2B3-4059-4F74-81E3-9170ACEBB8A7}"/>
              </a:ext>
            </a:extLst>
          </p:cNvPr>
          <p:cNvSpPr txBox="1"/>
          <p:nvPr/>
        </p:nvSpPr>
        <p:spPr>
          <a:xfrm>
            <a:off x="5987331" y="3438707"/>
            <a:ext cx="5545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grwpiau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sy’n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fel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athro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C3C6081-3393-4956-86EE-66100BC4DB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424904"/>
              </p:ext>
            </p:extLst>
          </p:nvPr>
        </p:nvGraphicFramePr>
        <p:xfrm>
          <a:off x="6096001" y="345309"/>
          <a:ext cx="6096000" cy="3083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0A30269C-1086-44A2-9D88-AFFF3BD1D798}"/>
              </a:ext>
            </a:extLst>
          </p:cNvPr>
          <p:cNvSpPr txBox="1"/>
          <p:nvPr/>
        </p:nvSpPr>
        <p:spPr>
          <a:xfrm>
            <a:off x="6096000" y="345308"/>
            <a:ext cx="480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Holl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171083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D7AE7A-74D2-4FDC-9457-8EDBAE0B7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78613"/>
              </p:ext>
            </p:extLst>
          </p:nvPr>
        </p:nvGraphicFramePr>
        <p:xfrm>
          <a:off x="0" y="275527"/>
          <a:ext cx="12191999" cy="280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7897144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gweithwyr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cymorth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dysgu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endParaRPr lang="en-GB" dirty="0">
              <a:solidFill>
                <a:srgbClr val="00753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16881-6D4B-4BBD-84CD-D21164C2C35E}"/>
              </a:ext>
            </a:extLst>
          </p:cNvPr>
          <p:cNvSpPr txBox="1"/>
          <p:nvPr/>
        </p:nvSpPr>
        <p:spPr>
          <a:xfrm>
            <a:off x="-9729" y="275527"/>
            <a:ext cx="10602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</a:t>
            </a:r>
            <a:r>
              <a:rPr lang="en-GB" sz="1400" b="1" u="sng" dirty="0" err="1"/>
              <a:t>ganran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cofrestredig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erbyn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endParaRPr lang="en-GB" sz="1400" b="1" u="sng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D6A628-AB01-426B-BD3F-283D216DA7B0}"/>
              </a:ext>
            </a:extLst>
          </p:cNvPr>
          <p:cNvCxnSpPr>
            <a:cxnSpLocks/>
          </p:cNvCxnSpPr>
          <p:nvPr/>
        </p:nvCxnSpPr>
        <p:spPr>
          <a:xfrm flipH="1">
            <a:off x="100828" y="3043748"/>
            <a:ext cx="11990341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202F184-B642-4732-BF48-9D20701230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048831"/>
              </p:ext>
            </p:extLst>
          </p:nvPr>
        </p:nvGraphicFramePr>
        <p:xfrm>
          <a:off x="-12357" y="3040379"/>
          <a:ext cx="6100403" cy="3817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33DF3B7-4808-4FC8-B53C-55B2916ABEBF}"/>
              </a:ext>
            </a:extLst>
          </p:cNvPr>
          <p:cNvSpPr txBox="1"/>
          <p:nvPr/>
        </p:nvSpPr>
        <p:spPr>
          <a:xfrm>
            <a:off x="0" y="3042692"/>
            <a:ext cx="6088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a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D97381-4E2E-4C4C-A430-3A3C9FD4A646}"/>
              </a:ext>
            </a:extLst>
          </p:cNvPr>
          <p:cNvCxnSpPr>
            <a:cxnSpLocks/>
          </p:cNvCxnSpPr>
          <p:nvPr/>
        </p:nvCxnSpPr>
        <p:spPr>
          <a:xfrm>
            <a:off x="6095999" y="3147111"/>
            <a:ext cx="1" cy="3668565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9A91A8A-E1CE-49B6-866C-0F607BD6FCFE}"/>
              </a:ext>
            </a:extLst>
          </p:cNvPr>
          <p:cNvSpPr txBox="1"/>
          <p:nvPr/>
        </p:nvSpPr>
        <p:spPr>
          <a:xfrm>
            <a:off x="6088047" y="3046062"/>
            <a:ext cx="4504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endParaRPr lang="en-GB" sz="1400" b="1" u="sng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B2B144F-EB2B-4205-83AB-B8D998DA5F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677654"/>
              </p:ext>
            </p:extLst>
          </p:nvPr>
        </p:nvGraphicFramePr>
        <p:xfrm>
          <a:off x="5732892" y="3147111"/>
          <a:ext cx="6459107" cy="3771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43487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EB5DE7D0-8FE3-4917-A3F0-20EB2A7F70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546043"/>
              </p:ext>
            </p:extLst>
          </p:nvPr>
        </p:nvGraphicFramePr>
        <p:xfrm>
          <a:off x="0" y="355433"/>
          <a:ext cx="6096000" cy="308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2356" y="-48486"/>
            <a:ext cx="8690012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Cyflenwi</a:t>
            </a:r>
            <a:r>
              <a:rPr lang="en-GB" dirty="0">
                <a:solidFill>
                  <a:srgbClr val="007534"/>
                </a:solidFill>
              </a:rPr>
              <a:t>: </a:t>
            </a:r>
            <a:r>
              <a:rPr lang="en-GB" dirty="0" err="1">
                <a:solidFill>
                  <a:srgbClr val="007534"/>
                </a:solidFill>
              </a:rPr>
              <a:t>gweithwyr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cymorth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dysgu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ysgol</a:t>
            </a:r>
            <a:r>
              <a:rPr lang="en-GB" dirty="0">
                <a:solidFill>
                  <a:srgbClr val="007534"/>
                </a:solidFill>
              </a:rPr>
              <a:t> (</a:t>
            </a:r>
            <a:r>
              <a:rPr lang="en-GB" dirty="0" err="1">
                <a:solidFill>
                  <a:srgbClr val="007534"/>
                </a:solidFill>
              </a:rPr>
              <a:t>parhad</a:t>
            </a:r>
            <a:r>
              <a:rPr lang="en-GB" dirty="0">
                <a:solidFill>
                  <a:srgbClr val="007534"/>
                </a:solidFill>
              </a:rPr>
              <a:t>)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471447-DD90-41BF-ACC6-70604185ECC5}"/>
              </a:ext>
            </a:extLst>
          </p:cNvPr>
          <p:cNvCxnSpPr>
            <a:cxnSpLocks/>
          </p:cNvCxnSpPr>
          <p:nvPr/>
        </p:nvCxnSpPr>
        <p:spPr>
          <a:xfrm flipH="1">
            <a:off x="87539" y="3439116"/>
            <a:ext cx="11980624" cy="0"/>
          </a:xfrm>
          <a:prstGeom prst="line">
            <a:avLst/>
          </a:prstGeom>
          <a:ln w="28575">
            <a:solidFill>
              <a:srgbClr val="0075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7859C37-4C99-4F9E-B2CB-4CEB9E6EED65}"/>
              </a:ext>
            </a:extLst>
          </p:cNvPr>
          <p:cNvSpPr txBox="1"/>
          <p:nvPr/>
        </p:nvSpPr>
        <p:spPr>
          <a:xfrm>
            <a:off x="-12357" y="355433"/>
            <a:ext cx="5684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gyflenwi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A7A16369-CC5A-41BC-8488-7CCDFEE67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127688"/>
              </p:ext>
            </p:extLst>
          </p:nvPr>
        </p:nvGraphicFramePr>
        <p:xfrm>
          <a:off x="87538" y="3525684"/>
          <a:ext cx="5910926" cy="3302377"/>
        </p:xfrm>
        <a:graphic>
          <a:graphicData uri="http://schemas.openxmlformats.org/drawingml/2006/table">
            <a:tbl>
              <a:tblPr/>
              <a:tblGrid>
                <a:gridCol w="2445350">
                  <a:extLst>
                    <a:ext uri="{9D8B030D-6E8A-4147-A177-3AD203B41FA5}">
                      <a16:colId xmlns:a16="http://schemas.microsoft.com/office/drawing/2014/main" val="3050670384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2871199638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615285316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57293747"/>
                    </a:ext>
                  </a:extLst>
                </a:gridCol>
                <a:gridCol w="866394">
                  <a:extLst>
                    <a:ext uri="{9D8B030D-6E8A-4147-A177-3AD203B41FA5}">
                      <a16:colId xmlns:a16="http://schemas.microsoft.com/office/drawing/2014/main" val="3994596250"/>
                    </a:ext>
                  </a:extLst>
                </a:gridCol>
              </a:tblGrid>
              <a:tr h="36235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67990"/>
                  </a:ext>
                </a:extLst>
              </a:tr>
              <a:tr h="21097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73966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9,986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922891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3826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569313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377870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999447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009473"/>
                  </a:ext>
                </a:extLst>
              </a:tr>
              <a:tr h="35787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5,393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73607"/>
                  </a:ext>
                </a:extLst>
              </a:tr>
              <a:tr h="210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2" marR="9522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11,930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45,887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293049"/>
                  </a:ext>
                </a:extLst>
              </a:tr>
            </a:tbl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DBC94D21-0271-44AB-8716-8ADDCA93B9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587527"/>
              </p:ext>
            </p:extLst>
          </p:nvPr>
        </p:nvGraphicFramePr>
        <p:xfrm>
          <a:off x="5998464" y="3418884"/>
          <a:ext cx="6193536" cy="343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9E6C4049-8B50-4D19-9CDB-5F2F45017A5F}"/>
              </a:ext>
            </a:extLst>
          </p:cNvPr>
          <p:cNvSpPr txBox="1"/>
          <p:nvPr/>
        </p:nvSpPr>
        <p:spPr>
          <a:xfrm>
            <a:off x="6004698" y="3445665"/>
            <a:ext cx="6063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grwpiau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sy’n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gweithio</a:t>
            </a:r>
            <a:r>
              <a:rPr lang="en-GB" sz="1400" b="1" u="sng" dirty="0"/>
              <a:t> </a:t>
            </a:r>
            <a:r>
              <a:rPr lang="en-GB" sz="1400" b="1" u="sng" dirty="0" err="1"/>
              <a:t>fel</a:t>
            </a:r>
            <a:r>
              <a:rPr lang="en-GB" sz="1400" b="1" u="sng" dirty="0"/>
              <a:t>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cyflenwi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4DCB933-45BD-41FE-968E-3D8F0D7A37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815031"/>
              </p:ext>
            </p:extLst>
          </p:nvPr>
        </p:nvGraphicFramePr>
        <p:xfrm>
          <a:off x="6083524" y="334635"/>
          <a:ext cx="6096000" cy="308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14DFE432-8576-4C6B-A2BE-4177E34FC8F8}"/>
              </a:ext>
            </a:extLst>
          </p:cNvPr>
          <p:cNvSpPr txBox="1"/>
          <p:nvPr/>
        </p:nvSpPr>
        <p:spPr>
          <a:xfrm>
            <a:off x="6096000" y="353987"/>
            <a:ext cx="5548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Holl </a:t>
            </a:r>
            <a:r>
              <a:rPr lang="en-GB" sz="1400" b="1" u="sng" dirty="0" err="1"/>
              <a:t>gweithwyr</a:t>
            </a:r>
            <a:r>
              <a:rPr lang="en-GB" sz="1400" b="1" u="sng" dirty="0"/>
              <a:t> </a:t>
            </a:r>
            <a:r>
              <a:rPr lang="en-GB" sz="1400" b="1" u="sng" dirty="0" err="1"/>
              <a:t>cymorth</a:t>
            </a:r>
            <a:r>
              <a:rPr lang="en-GB" sz="1400" b="1" u="sng" dirty="0"/>
              <a:t> </a:t>
            </a:r>
            <a:r>
              <a:rPr lang="en-GB" sz="1400" b="1" u="sng" dirty="0" err="1"/>
              <a:t>dysgu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335221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E1BFC7E-7834-40F5-9D0D-5AE9EE3EF0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585045"/>
              </p:ext>
            </p:extLst>
          </p:nvPr>
        </p:nvGraphicFramePr>
        <p:xfrm>
          <a:off x="-436047" y="6467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780022" y="0"/>
            <a:ext cx="298691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FF2513"/>
                </a:solidFill>
              </a:rPr>
              <a:t>Athrawon</a:t>
            </a:r>
            <a:r>
              <a:rPr lang="en-GB" dirty="0">
                <a:solidFill>
                  <a:srgbClr val="FF2513"/>
                </a:solidFill>
              </a:rPr>
              <a:t> Ysgol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48BF8A0-3CB1-4308-AB30-791CAD96F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335670"/>
              </p:ext>
            </p:extLst>
          </p:nvPr>
        </p:nvGraphicFramePr>
        <p:xfrm>
          <a:off x="-9728" y="3346315"/>
          <a:ext cx="12181851" cy="3511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71C011-1ED6-4321-A244-3BFF17F28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804444"/>
              </p:ext>
            </p:extLst>
          </p:nvPr>
        </p:nvGraphicFramePr>
        <p:xfrm>
          <a:off x="3996253" y="41096"/>
          <a:ext cx="8071910" cy="3511686"/>
        </p:xfrm>
        <a:graphic>
          <a:graphicData uri="http://schemas.openxmlformats.org/drawingml/2006/table">
            <a:tbl>
              <a:tblPr/>
              <a:tblGrid>
                <a:gridCol w="3325063">
                  <a:extLst>
                    <a:ext uri="{9D8B030D-6E8A-4147-A177-3AD203B41FA5}">
                      <a16:colId xmlns:a16="http://schemas.microsoft.com/office/drawing/2014/main" val="263492089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3872073803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3949817471"/>
                    </a:ext>
                  </a:extLst>
                </a:gridCol>
                <a:gridCol w="1089830">
                  <a:extLst>
                    <a:ext uri="{9D8B030D-6E8A-4147-A177-3AD203B41FA5}">
                      <a16:colId xmlns:a16="http://schemas.microsoft.com/office/drawing/2014/main" val="1281124736"/>
                    </a:ext>
                  </a:extLst>
                </a:gridCol>
                <a:gridCol w="1477357">
                  <a:extLst>
                    <a:ext uri="{9D8B030D-6E8A-4147-A177-3AD203B41FA5}">
                      <a16:colId xmlns:a16="http://schemas.microsoft.com/office/drawing/2014/main" val="206035491"/>
                    </a:ext>
                  </a:extLst>
                </a:gridCol>
              </a:tblGrid>
              <a:tr h="588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Gwryw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175133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594082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10,589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12,654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514917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828469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10,759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021544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127416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924878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3,166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62034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532179"/>
                  </a:ext>
                </a:extLst>
              </a:tr>
              <a:tr h="29081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261694"/>
                  </a:ext>
                </a:extLst>
              </a:tr>
              <a:tr h="30535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26,735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8,518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99819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4C5EB11-B6D2-41E1-B651-80E041A26081}"/>
              </a:ext>
            </a:extLst>
          </p:cNvPr>
          <p:cNvSpPr txBox="1"/>
          <p:nvPr/>
        </p:nvSpPr>
        <p:spPr>
          <a:xfrm>
            <a:off x="531412" y="409297"/>
            <a:ext cx="3235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14C3CE-AD13-4A56-8E3B-EA2E38FD0914}"/>
              </a:ext>
            </a:extLst>
          </p:cNvPr>
          <p:cNvSpPr txBox="1"/>
          <p:nvPr/>
        </p:nvSpPr>
        <p:spPr>
          <a:xfrm>
            <a:off x="19877" y="3409907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cyfnod</a:t>
            </a:r>
            <a:r>
              <a:rPr lang="en-GB" sz="1400" b="1" u="sng" dirty="0"/>
              <a:t> a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953298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15310" y="-51472"/>
            <a:ext cx="4046536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FF2513"/>
                </a:solidFill>
              </a:rPr>
              <a:t>Athrawon</a:t>
            </a:r>
            <a:r>
              <a:rPr lang="en-GB" dirty="0">
                <a:solidFill>
                  <a:srgbClr val="FF2513"/>
                </a:solidFill>
              </a:rPr>
              <a:t> Ysgol (</a:t>
            </a:r>
            <a:r>
              <a:rPr lang="en-GB" dirty="0" err="1">
                <a:solidFill>
                  <a:srgbClr val="FF2513"/>
                </a:solidFill>
              </a:rPr>
              <a:t>parhad</a:t>
            </a:r>
            <a:r>
              <a:rPr lang="en-GB" dirty="0">
                <a:solidFill>
                  <a:srgbClr val="FF2513"/>
                </a:solidFill>
              </a:rPr>
              <a:t>)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C2C5D54B-E1E6-4400-80F4-B0BD3BA1F7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198394"/>
              </p:ext>
            </p:extLst>
          </p:nvPr>
        </p:nvGraphicFramePr>
        <p:xfrm>
          <a:off x="95262" y="512425"/>
          <a:ext cx="12033369" cy="186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7AB61B2-920D-4C6E-A7EC-83E53B2AD9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877895"/>
              </p:ext>
            </p:extLst>
          </p:nvPr>
        </p:nvGraphicFramePr>
        <p:xfrm>
          <a:off x="95262" y="2540000"/>
          <a:ext cx="12033369" cy="2169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7B27E4-CBC0-417D-8F90-4D217DAC3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96582"/>
              </p:ext>
            </p:extLst>
          </p:nvPr>
        </p:nvGraphicFramePr>
        <p:xfrm>
          <a:off x="101600" y="4706593"/>
          <a:ext cx="12027031" cy="2097405"/>
        </p:xfrm>
        <a:graphic>
          <a:graphicData uri="http://schemas.openxmlformats.org/drawingml/2006/table">
            <a:tbl>
              <a:tblPr/>
              <a:tblGrid>
                <a:gridCol w="3190843">
                  <a:extLst>
                    <a:ext uri="{9D8B030D-6E8A-4147-A177-3AD203B41FA5}">
                      <a16:colId xmlns:a16="http://schemas.microsoft.com/office/drawing/2014/main" val="902450005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553943760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637937731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4221171717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2672399353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2615746467"/>
                    </a:ext>
                  </a:extLst>
                </a:gridCol>
                <a:gridCol w="1472698">
                  <a:extLst>
                    <a:ext uri="{9D8B030D-6E8A-4147-A177-3AD203B41FA5}">
                      <a16:colId xmlns:a16="http://schemas.microsoft.com/office/drawing/2014/main" val="3129515245"/>
                    </a:ext>
                  </a:extLst>
                </a:gridCol>
              </a:tblGrid>
              <a:tr h="15395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735356"/>
                  </a:ext>
                </a:extLst>
              </a:tr>
              <a:tr h="15395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153913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06786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4,704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7,631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3,752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8,573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970968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76497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3,371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7,110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26015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242363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323930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2,988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3,240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47645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271131"/>
                  </a:ext>
                </a:extLst>
              </a:tr>
              <a:tr h="160578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2,827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3,079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317511"/>
                  </a:ext>
                </a:extLst>
              </a:tr>
              <a:tr h="15395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22,688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9,478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24,979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6461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BD360C2-25C3-472B-A32D-A1697B2F229F}"/>
              </a:ext>
            </a:extLst>
          </p:cNvPr>
          <p:cNvSpPr txBox="1"/>
          <p:nvPr/>
        </p:nvSpPr>
        <p:spPr>
          <a:xfrm>
            <a:off x="-15310" y="2303533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cyfnod</a:t>
            </a:r>
            <a:r>
              <a:rPr lang="en-GB" sz="1400" b="1" u="sng" dirty="0"/>
              <a:t> a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8C7193-7E63-460C-92E2-8241DA74D5AF}"/>
              </a:ext>
            </a:extLst>
          </p:cNvPr>
          <p:cNvSpPr txBox="1"/>
          <p:nvPr/>
        </p:nvSpPr>
        <p:spPr>
          <a:xfrm>
            <a:off x="0" y="348513"/>
            <a:ext cx="6023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2CD07F4-2C9D-4324-98A3-11B36770EFAD}"/>
              </a:ext>
            </a:extLst>
          </p:cNvPr>
          <p:cNvCxnSpPr>
            <a:cxnSpLocks/>
          </p:cNvCxnSpPr>
          <p:nvPr/>
        </p:nvCxnSpPr>
        <p:spPr>
          <a:xfrm>
            <a:off x="6111834" y="656290"/>
            <a:ext cx="0" cy="1670993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06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0" y="41096"/>
            <a:ext cx="2986917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Arweinyddiaeth</a:t>
            </a:r>
            <a:endParaRPr lang="en-GB" dirty="0">
              <a:solidFill>
                <a:srgbClr val="11A6A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173A11-CB28-4C3E-9F76-F1979FC3485A}"/>
              </a:ext>
            </a:extLst>
          </p:cNvPr>
          <p:cNvSpPr txBox="1"/>
          <p:nvPr/>
        </p:nvSpPr>
        <p:spPr>
          <a:xfrm>
            <a:off x="0" y="395344"/>
            <a:ext cx="5155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Arweinyddiaeth</a:t>
            </a:r>
            <a:r>
              <a:rPr lang="en-GB" sz="1400" b="1" u="sng" dirty="0"/>
              <a:t>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1CE2AA-A163-4562-9529-71C66CC9B58B}"/>
              </a:ext>
            </a:extLst>
          </p:cNvPr>
          <p:cNvSpPr txBox="1"/>
          <p:nvPr/>
        </p:nvSpPr>
        <p:spPr>
          <a:xfrm>
            <a:off x="-23853" y="2742146"/>
            <a:ext cx="7172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Arweinyddiaeth</a:t>
            </a:r>
            <a:r>
              <a:rPr lang="en-GB" sz="1400" b="1" u="sng" dirty="0"/>
              <a:t> ac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EB7D33-22F9-4441-BBE0-44DD5C8814F2}"/>
              </a:ext>
            </a:extLst>
          </p:cNvPr>
          <p:cNvCxnSpPr>
            <a:cxnSpLocks/>
          </p:cNvCxnSpPr>
          <p:nvPr/>
        </p:nvCxnSpPr>
        <p:spPr>
          <a:xfrm flipH="1">
            <a:off x="52905" y="2735357"/>
            <a:ext cx="12015258" cy="23853"/>
          </a:xfrm>
          <a:prstGeom prst="line">
            <a:avLst/>
          </a:prstGeom>
          <a:ln w="28575">
            <a:solidFill>
              <a:srgbClr val="11A6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04E97250-664C-441B-8DA8-E8352B5C76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436169"/>
              </p:ext>
            </p:extLst>
          </p:nvPr>
        </p:nvGraphicFramePr>
        <p:xfrm>
          <a:off x="0" y="597273"/>
          <a:ext cx="12206197" cy="213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DC6B4E-074A-4B06-8C23-E0976A30C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605756"/>
              </p:ext>
            </p:extLst>
          </p:nvPr>
        </p:nvGraphicFramePr>
        <p:xfrm>
          <a:off x="52905" y="5400894"/>
          <a:ext cx="12015258" cy="1381566"/>
        </p:xfrm>
        <a:graphic>
          <a:graphicData uri="http://schemas.openxmlformats.org/drawingml/2006/table">
            <a:tbl>
              <a:tblPr/>
              <a:tblGrid>
                <a:gridCol w="3037554">
                  <a:extLst>
                    <a:ext uri="{9D8B030D-6E8A-4147-A177-3AD203B41FA5}">
                      <a16:colId xmlns:a16="http://schemas.microsoft.com/office/drawing/2014/main" val="323334343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532023305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1501284012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945205485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142399903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871558192"/>
                    </a:ext>
                  </a:extLst>
                </a:gridCol>
                <a:gridCol w="1496284">
                  <a:extLst>
                    <a:ext uri="{9D8B030D-6E8A-4147-A177-3AD203B41FA5}">
                      <a16:colId xmlns:a16="http://schemas.microsoft.com/office/drawing/2014/main" val="3800692646"/>
                    </a:ext>
                  </a:extLst>
                </a:gridCol>
              </a:tblGrid>
              <a:tr h="23026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weithio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172065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532596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367680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46133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995755"/>
                  </a:ext>
                </a:extLst>
              </a:tr>
              <a:tr h="230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11,786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22,688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9,478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24,979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36853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AA722AEB-FB81-4FC4-B608-FC9968ED7B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59866"/>
              </p:ext>
            </p:extLst>
          </p:nvPr>
        </p:nvGraphicFramePr>
        <p:xfrm>
          <a:off x="-18023" y="2958056"/>
          <a:ext cx="12210023" cy="2323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5704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0" y="41096"/>
            <a:ext cx="4139381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Arweinyddiaeth</a:t>
            </a:r>
            <a:r>
              <a:rPr lang="en-GB" dirty="0">
                <a:solidFill>
                  <a:srgbClr val="11A6A8"/>
                </a:solidFill>
              </a:rPr>
              <a:t> (CPCP)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51F61FB-9202-4C49-9F19-769791D9A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73776"/>
              </p:ext>
            </p:extLst>
          </p:nvPr>
        </p:nvGraphicFramePr>
        <p:xfrm>
          <a:off x="65467" y="560237"/>
          <a:ext cx="12053964" cy="781050"/>
        </p:xfrm>
        <a:graphic>
          <a:graphicData uri="http://schemas.openxmlformats.org/drawingml/2006/table">
            <a:tbl>
              <a:tblPr/>
              <a:tblGrid>
                <a:gridCol w="3013491">
                  <a:extLst>
                    <a:ext uri="{9D8B030D-6E8A-4147-A177-3AD203B41FA5}">
                      <a16:colId xmlns:a16="http://schemas.microsoft.com/office/drawing/2014/main" val="2321615356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2495238065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4032622693"/>
                    </a:ext>
                  </a:extLst>
                </a:gridCol>
                <a:gridCol w="3013491">
                  <a:extLst>
                    <a:ext uri="{9D8B030D-6E8A-4147-A177-3AD203B41FA5}">
                      <a16:colId xmlns:a16="http://schemas.microsoft.com/office/drawing/2014/main" val="28956650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CPCP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benaeth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0116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Cynnal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9713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gynnal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1999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046881"/>
                  </a:ext>
                </a:extLst>
              </a:tr>
            </a:tbl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1AF942DD-1239-410C-AD94-F75652EAD0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0451134"/>
              </p:ext>
            </p:extLst>
          </p:nvPr>
        </p:nvGraphicFramePr>
        <p:xfrm>
          <a:off x="-18598" y="1341287"/>
          <a:ext cx="4956358" cy="5475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5EC020-0840-4A11-A3E2-73D11A34E983}"/>
              </a:ext>
            </a:extLst>
          </p:cNvPr>
          <p:cNvCxnSpPr>
            <a:cxnSpLocks/>
          </p:cNvCxnSpPr>
          <p:nvPr/>
        </p:nvCxnSpPr>
        <p:spPr>
          <a:xfrm flipH="1" flipV="1">
            <a:off x="4937760" y="1430664"/>
            <a:ext cx="2818" cy="5386242"/>
          </a:xfrm>
          <a:prstGeom prst="line">
            <a:avLst/>
          </a:prstGeom>
          <a:ln w="28575">
            <a:solidFill>
              <a:srgbClr val="11A6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25" name="Chart 24">
                <a:extLst>
                  <a:ext uri="{FF2B5EF4-FFF2-40B4-BE49-F238E27FC236}">
                    <a16:creationId xmlns:a16="http://schemas.microsoft.com/office/drawing/2014/main" id="{FB012AC2-391F-436F-B3A6-CC7240E829C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0539394"/>
                  </p:ext>
                </p:extLst>
              </p:nvPr>
            </p:nvGraphicFramePr>
            <p:xfrm>
              <a:off x="4250826" y="1684403"/>
              <a:ext cx="5094566" cy="515488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25" name="Chart 24">
                <a:extLst>
                  <a:ext uri="{FF2B5EF4-FFF2-40B4-BE49-F238E27FC236}">
                    <a16:creationId xmlns:a16="http://schemas.microsoft.com/office/drawing/2014/main" id="{FB012AC2-391F-436F-B3A6-CC7240E829C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50826" y="1684403"/>
                <a:ext cx="5094566" cy="5154887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7A21416A-1878-4FC0-B0CB-9581E634E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459051"/>
              </p:ext>
            </p:extLst>
          </p:nvPr>
        </p:nvGraphicFramePr>
        <p:xfrm>
          <a:off x="9117831" y="1430664"/>
          <a:ext cx="3018430" cy="5312047"/>
        </p:xfrm>
        <a:graphic>
          <a:graphicData uri="http://schemas.openxmlformats.org/drawingml/2006/table">
            <a:tbl>
              <a:tblPr/>
              <a:tblGrid>
                <a:gridCol w="1465355">
                  <a:extLst>
                    <a:ext uri="{9D8B030D-6E8A-4147-A177-3AD203B41FA5}">
                      <a16:colId xmlns:a16="http://schemas.microsoft.com/office/drawing/2014/main" val="3293092779"/>
                    </a:ext>
                  </a:extLst>
                </a:gridCol>
                <a:gridCol w="1553075">
                  <a:extLst>
                    <a:ext uri="{9D8B030D-6E8A-4147-A177-3AD203B41FA5}">
                      <a16:colId xmlns:a16="http://schemas.microsoft.com/office/drawing/2014/main" val="627742505"/>
                    </a:ext>
                  </a:extLst>
                </a:gridCol>
              </a:tblGrid>
              <a:tr h="36917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Awdurdod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lleol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318050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Powys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56181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Ceredigion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21.2%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70361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Wrecsam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20.6%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1321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Bro Morgannwg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499767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Gaerfyrddin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692990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Gwynedd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59439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Conwy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15.4%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83047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Benfro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62132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Blaenau Gwent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67915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Caerffili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91126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Ddinbych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91631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Merthyr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Tudful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10.7%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473049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Fflint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10.5%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783062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Torfaen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909898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Sir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Fynwy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9.7%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048776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Ynys Mon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9.3%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82928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Casnewydd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9.3%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14172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Caerdydd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801174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Abertawe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820277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Pen-y-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bont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Ogwr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739475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Rhondda Cynon Taf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411761"/>
                  </a:ext>
                </a:extLst>
              </a:tr>
              <a:tr h="2246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Castell-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nedd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Port Talbot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240672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8A63C22B-A257-488C-867F-FB8518A203E9}"/>
              </a:ext>
            </a:extLst>
          </p:cNvPr>
          <p:cNvSpPr txBox="1"/>
          <p:nvPr/>
        </p:nvSpPr>
        <p:spPr>
          <a:xfrm>
            <a:off x="4921858" y="1352773"/>
            <a:ext cx="425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Penaethiaid</a:t>
            </a:r>
            <a:r>
              <a:rPr lang="en-GB" sz="1400" b="1" u="sng" dirty="0"/>
              <a:t> </a:t>
            </a:r>
            <a:r>
              <a:rPr lang="en-GB" sz="1400" b="1" u="sng" dirty="0" err="1"/>
              <a:t>heb</a:t>
            </a:r>
            <a:r>
              <a:rPr lang="en-GB" sz="1400" b="1" u="sng" dirty="0"/>
              <a:t> CPCP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awdurdod</a:t>
            </a:r>
            <a:r>
              <a:rPr lang="en-GB" sz="1400" b="1" u="sng" dirty="0"/>
              <a:t> </a:t>
            </a:r>
            <a:r>
              <a:rPr lang="en-GB" sz="1400" b="1" u="sng" dirty="0" err="1"/>
              <a:t>lleol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4204213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FF0235A-B199-4699-83AE-696140EB7710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7FD626-EA53-423B-885B-F4E2A3B4DC6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32527" y="-54508"/>
            <a:ext cx="12192000" cy="531743"/>
          </a:xfrm>
        </p:spPr>
        <p:txBody>
          <a:bodyPr anchor="ctr">
            <a:normAutofit/>
          </a:bodyPr>
          <a:lstStyle/>
          <a:p>
            <a:r>
              <a:rPr lang="en-GB" dirty="0" err="1">
                <a:solidFill>
                  <a:srgbClr val="00C257"/>
                </a:solidFill>
              </a:rPr>
              <a:t>Glanhau</a:t>
            </a:r>
            <a:r>
              <a:rPr lang="en-GB" dirty="0">
                <a:solidFill>
                  <a:srgbClr val="00C257"/>
                </a:solidFill>
              </a:rPr>
              <a:t> data: </a:t>
            </a:r>
            <a:r>
              <a:rPr lang="en-GB" dirty="0" err="1">
                <a:solidFill>
                  <a:srgbClr val="00C257"/>
                </a:solidFill>
              </a:rPr>
              <a:t>prosiect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lluosog</a:t>
            </a:r>
            <a:r>
              <a:rPr lang="en-GB" dirty="0">
                <a:solidFill>
                  <a:srgbClr val="00C257"/>
                </a:solidFill>
              </a:rPr>
              <a:t> – </a:t>
            </a:r>
            <a:r>
              <a:rPr lang="en-GB" dirty="0" err="1">
                <a:solidFill>
                  <a:srgbClr val="00C257"/>
                </a:solidFill>
              </a:rPr>
              <a:t>lleihau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cofrestru</a:t>
            </a:r>
            <a:r>
              <a:rPr lang="en-GB" dirty="0">
                <a:solidFill>
                  <a:srgbClr val="00C257"/>
                </a:solidFill>
              </a:rPr>
              <a:t> o </a:t>
            </a:r>
            <a:r>
              <a:rPr lang="en-GB" dirty="0" err="1">
                <a:solidFill>
                  <a:srgbClr val="00C257"/>
                </a:solidFill>
              </a:rPr>
              <a:t>gategorïau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lluosog</a:t>
            </a:r>
            <a:endParaRPr lang="en-GB" dirty="0">
              <a:solidFill>
                <a:srgbClr val="00C257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D7EC34-9069-48D8-B3BE-F22B3C24015F}"/>
              </a:ext>
            </a:extLst>
          </p:cNvPr>
          <p:cNvSpPr txBox="1"/>
          <p:nvPr/>
        </p:nvSpPr>
        <p:spPr>
          <a:xfrm>
            <a:off x="-6802" y="477235"/>
            <a:ext cx="12277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Yn</a:t>
            </a:r>
            <a:r>
              <a:rPr lang="en-GB" sz="1400" dirty="0"/>
              <a:t> Hydref 2024, </a:t>
            </a:r>
            <a:r>
              <a:rPr lang="en-GB" sz="1400" dirty="0" err="1"/>
              <a:t>cysyllton</a:t>
            </a:r>
            <a:r>
              <a:rPr lang="en-GB" sz="1400" dirty="0"/>
              <a:t> </a:t>
            </a:r>
            <a:r>
              <a:rPr lang="en-GB" sz="1400" dirty="0" err="1"/>
              <a:t>ni</a:t>
            </a:r>
            <a:r>
              <a:rPr lang="en-GB" sz="1400" dirty="0"/>
              <a:t> â </a:t>
            </a:r>
            <a:r>
              <a:rPr lang="en-GB" sz="1400" b="1" u="sng" dirty="0">
                <a:solidFill>
                  <a:srgbClr val="00C257"/>
                </a:solidFill>
              </a:rPr>
              <a:t>2,984</a:t>
            </a:r>
            <a:r>
              <a:rPr lang="en-GB" sz="1400" dirty="0"/>
              <a:t> </a:t>
            </a:r>
            <a:r>
              <a:rPr lang="en-GB" sz="1400" dirty="0" err="1"/>
              <a:t>cofrestreion</a:t>
            </a:r>
            <a:r>
              <a:rPr lang="en-GB" sz="1400" dirty="0"/>
              <a:t> a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mwy</a:t>
            </a:r>
            <a:r>
              <a:rPr lang="en-GB" sz="1400" dirty="0"/>
              <a:t> nag 1 </a:t>
            </a:r>
            <a:r>
              <a:rPr lang="en-GB" sz="1400" dirty="0" err="1"/>
              <a:t>categori</a:t>
            </a:r>
            <a:r>
              <a:rPr lang="en-GB" sz="1400" dirty="0"/>
              <a:t> </a:t>
            </a:r>
            <a:r>
              <a:rPr lang="en-GB" sz="1400" dirty="0" err="1"/>
              <a:t>ond</a:t>
            </a:r>
            <a:r>
              <a:rPr lang="en-GB" sz="1400" dirty="0"/>
              <a:t> </a:t>
            </a:r>
            <a:r>
              <a:rPr lang="en-GB" sz="1400" dirty="0" err="1"/>
              <a:t>nad</a:t>
            </a:r>
            <a:r>
              <a:rPr lang="en-GB" sz="1400" dirty="0"/>
              <a:t>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ganddynt</a:t>
            </a:r>
            <a:r>
              <a:rPr lang="en-GB" sz="1400" dirty="0"/>
              <a:t> </a:t>
            </a:r>
            <a:r>
              <a:rPr lang="en-GB" sz="1400" dirty="0" err="1"/>
              <a:t>unrhyw</a:t>
            </a:r>
            <a:r>
              <a:rPr lang="en-GB" sz="1400" dirty="0"/>
              <a:t> </a:t>
            </a:r>
            <a:r>
              <a:rPr lang="en-GB" sz="1400" dirty="0" err="1"/>
              <a:t>gyfnod</a:t>
            </a:r>
            <a:r>
              <a:rPr lang="en-GB" sz="1400" dirty="0"/>
              <a:t> o </a:t>
            </a:r>
            <a:r>
              <a:rPr lang="en-GB" sz="1400" dirty="0" err="1"/>
              <a:t>gyflogaeth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y </a:t>
            </a:r>
            <a:r>
              <a:rPr lang="en-GB" sz="1400" dirty="0" err="1"/>
              <a:t>categori</a:t>
            </a:r>
            <a:r>
              <a:rPr lang="en-GB" sz="1400" dirty="0"/>
              <a:t>/</a:t>
            </a:r>
            <a:r>
              <a:rPr lang="en-GB" sz="1400" dirty="0" err="1"/>
              <a:t>categorïau</a:t>
            </a:r>
            <a:r>
              <a:rPr lang="en-GB" sz="1400" dirty="0"/>
              <a:t> </a:t>
            </a:r>
            <a:r>
              <a:rPr lang="en-GB" sz="1400" dirty="0" err="1"/>
              <a:t>eraill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</a:t>
            </a:r>
            <a:r>
              <a:rPr lang="en-GB" sz="1400" dirty="0" err="1"/>
              <a:t>oeddent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ynddynt</a:t>
            </a:r>
            <a:r>
              <a:rPr lang="en-GB" sz="1400" dirty="0"/>
              <a:t>.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O’r</a:t>
            </a:r>
            <a:r>
              <a:rPr lang="en-GB" sz="1400" dirty="0"/>
              <a:t> 2,984 o </a:t>
            </a:r>
            <a:r>
              <a:rPr lang="en-GB" sz="1400" dirty="0" err="1"/>
              <a:t>gofrestreion</a:t>
            </a:r>
            <a:r>
              <a:rPr lang="en-GB" sz="1400" dirty="0"/>
              <a:t> y </a:t>
            </a:r>
            <a:r>
              <a:rPr lang="en-GB" sz="1400" dirty="0" err="1"/>
              <a:t>gwnaethom</a:t>
            </a:r>
            <a:r>
              <a:rPr lang="en-GB" sz="1400" dirty="0"/>
              <a:t> </a:t>
            </a:r>
            <a:r>
              <a:rPr lang="en-GB" sz="1400" dirty="0" err="1"/>
              <a:t>gysylltu</a:t>
            </a:r>
            <a:r>
              <a:rPr lang="en-GB" sz="1400" dirty="0"/>
              <a:t> </a:t>
            </a:r>
            <a:r>
              <a:rPr lang="en-GB" sz="1400" dirty="0" err="1"/>
              <a:t>efo</a:t>
            </a:r>
            <a:r>
              <a:rPr lang="en-GB" sz="1400" dirty="0"/>
              <a:t>, </a:t>
            </a:r>
            <a:r>
              <a:rPr lang="en-GB" sz="1400" dirty="0" err="1"/>
              <a:t>rydym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nodi bod </a:t>
            </a:r>
            <a:r>
              <a:rPr lang="en-GB" sz="1400" b="1" u="sng" dirty="0">
                <a:solidFill>
                  <a:srgbClr val="00C257"/>
                </a:solidFill>
              </a:rPr>
              <a:t>2,822</a:t>
            </a:r>
            <a:r>
              <a:rPr lang="en-GB" sz="1400" dirty="0"/>
              <a:t> o </a:t>
            </a:r>
            <a:r>
              <a:rPr lang="en-GB" sz="1400" dirty="0" err="1"/>
              <a:t>gofrestreion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lleihau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y </a:t>
            </a:r>
            <a:r>
              <a:rPr lang="en-GB" sz="1400" dirty="0" err="1"/>
              <a:t>maent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ynddo</a:t>
            </a:r>
            <a:r>
              <a:rPr lang="en-GB" sz="1400" dirty="0"/>
              <a:t>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err="1"/>
              <a:t>Gostyngodd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2,723</a:t>
            </a:r>
            <a:r>
              <a:rPr lang="en-GB" sz="1400" dirty="0"/>
              <a:t> o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</a:t>
            </a:r>
            <a:r>
              <a:rPr lang="en-GB" sz="1400" dirty="0" err="1"/>
              <a:t>oeddant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1</a:t>
            </a:r>
            <a:r>
              <a:rPr lang="en-GB" sz="1400" dirty="0"/>
              <a:t>. </a:t>
            </a:r>
            <a:r>
              <a:rPr lang="en-GB" sz="1400" dirty="0" err="1"/>
              <a:t>Gostyngodd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97</a:t>
            </a:r>
            <a:r>
              <a:rPr lang="en-GB" sz="1400" dirty="0"/>
              <a:t> o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nifer</a:t>
            </a:r>
            <a:r>
              <a:rPr lang="en-GB" sz="1400" dirty="0"/>
              <a:t> y </a:t>
            </a:r>
            <a:r>
              <a:rPr lang="en-GB" sz="1400" dirty="0" err="1"/>
              <a:t>categorïau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2</a:t>
            </a:r>
            <a:r>
              <a:rPr lang="en-GB" sz="1400" dirty="0"/>
              <a:t>, </a:t>
            </a:r>
            <a:r>
              <a:rPr lang="en-GB" sz="1400" dirty="0" err="1"/>
              <a:t>sy’n</a:t>
            </a:r>
            <a:r>
              <a:rPr lang="en-GB" sz="1400" dirty="0"/>
              <a:t> </a:t>
            </a:r>
            <a:r>
              <a:rPr lang="en-GB" sz="1400" dirty="0" err="1"/>
              <a:t>cyfateb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ostyngiad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194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.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olaf</a:t>
            </a:r>
            <a:r>
              <a:rPr lang="en-GB" sz="1400" dirty="0"/>
              <a:t>, </a:t>
            </a:r>
            <a:r>
              <a:rPr lang="en-GB" sz="1400" dirty="0" err="1"/>
              <a:t>mae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2</a:t>
            </a:r>
            <a:r>
              <a:rPr lang="en-GB" sz="1400" dirty="0"/>
              <a:t> </a:t>
            </a:r>
            <a:r>
              <a:rPr lang="en-GB" sz="1400" dirty="0" err="1"/>
              <a:t>gofrestrwr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lleihau</a:t>
            </a:r>
            <a:r>
              <a:rPr lang="en-GB" sz="1400" dirty="0"/>
              <a:t> </a:t>
            </a:r>
            <a:r>
              <a:rPr lang="en-GB" sz="1400" dirty="0" err="1"/>
              <a:t>cofrestriad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b="1" u="sng" dirty="0">
                <a:solidFill>
                  <a:srgbClr val="00C257"/>
                </a:solidFill>
              </a:rPr>
              <a:t>3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, </a:t>
            </a:r>
            <a:r>
              <a:rPr lang="en-GB" sz="1400" dirty="0" err="1"/>
              <a:t>sy’n</a:t>
            </a:r>
            <a:r>
              <a:rPr lang="en-GB" sz="1400" dirty="0"/>
              <a:t> </a:t>
            </a:r>
            <a:r>
              <a:rPr lang="en-GB" sz="1400" dirty="0" err="1"/>
              <a:t>cyfateb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ostyngiad</a:t>
            </a:r>
            <a:r>
              <a:rPr lang="en-GB" sz="1400" dirty="0"/>
              <a:t> o </a:t>
            </a:r>
            <a:r>
              <a:rPr lang="en-GB" sz="1400" b="1" u="sng" dirty="0">
                <a:solidFill>
                  <a:srgbClr val="00C257"/>
                </a:solidFill>
              </a:rPr>
              <a:t>6</a:t>
            </a:r>
            <a:r>
              <a:rPr lang="en-GB" sz="1400" dirty="0"/>
              <a:t> </a:t>
            </a:r>
            <a:r>
              <a:rPr lang="en-GB" sz="1400" dirty="0" err="1"/>
              <a:t>categori</a:t>
            </a:r>
            <a:r>
              <a:rPr lang="en-GB" sz="1400" dirty="0"/>
              <a:t>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0F7C8A8-FA4C-4E1D-A1A0-88AF24F4B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045381"/>
              </p:ext>
            </p:extLst>
          </p:nvPr>
        </p:nvGraphicFramePr>
        <p:xfrm>
          <a:off x="237743" y="3688452"/>
          <a:ext cx="11713465" cy="3169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F652E43-F716-4E6F-955F-8B25E541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972342"/>
              </p:ext>
            </p:extLst>
          </p:nvPr>
        </p:nvGraphicFramePr>
        <p:xfrm>
          <a:off x="237743" y="1701650"/>
          <a:ext cx="11713465" cy="2041666"/>
        </p:xfrm>
        <a:graphic>
          <a:graphicData uri="http://schemas.openxmlformats.org/drawingml/2006/table">
            <a:tbl>
              <a:tblPr/>
              <a:tblGrid>
                <a:gridCol w="6798261">
                  <a:extLst>
                    <a:ext uri="{9D8B030D-6E8A-4147-A177-3AD203B41FA5}">
                      <a16:colId xmlns:a16="http://schemas.microsoft.com/office/drawing/2014/main" val="2104636901"/>
                    </a:ext>
                  </a:extLst>
                </a:gridCol>
                <a:gridCol w="2457602">
                  <a:extLst>
                    <a:ext uri="{9D8B030D-6E8A-4147-A177-3AD203B41FA5}">
                      <a16:colId xmlns:a16="http://schemas.microsoft.com/office/drawing/2014/main" val="3588754766"/>
                    </a:ext>
                  </a:extLst>
                </a:gridCol>
                <a:gridCol w="2457602">
                  <a:extLst>
                    <a:ext uri="{9D8B030D-6E8A-4147-A177-3AD203B41FA5}">
                      <a16:colId xmlns:a16="http://schemas.microsoft.com/office/drawing/2014/main" val="45264906"/>
                    </a:ext>
                  </a:extLst>
                </a:gridCol>
              </a:tblGrid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79048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592987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613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5294848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173925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515123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6835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39497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45790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353610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323039"/>
                  </a:ext>
                </a:extLst>
              </a:tr>
              <a:tr h="1487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2,923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2726" marR="2726" marT="2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63793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F6BB584-80E5-4B6F-8BD9-6C4CC5D531F3}"/>
              </a:ext>
            </a:extLst>
          </p:cNvPr>
          <p:cNvSpPr txBox="1"/>
          <p:nvPr/>
        </p:nvSpPr>
        <p:spPr>
          <a:xfrm>
            <a:off x="149236" y="3734680"/>
            <a:ext cx="709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y </a:t>
            </a:r>
            <a:r>
              <a:rPr lang="en-GB" sz="1400" b="1" u="sng" dirty="0" err="1"/>
              <a:t>gostyngiad</a:t>
            </a:r>
            <a:r>
              <a:rPr lang="en-GB" sz="1400" b="1" u="sng" dirty="0"/>
              <a:t> </a:t>
            </a:r>
            <a:r>
              <a:rPr lang="en-GB" sz="1400" b="1" u="sng" dirty="0" err="1"/>
              <a:t>prosiect</a:t>
            </a:r>
            <a:r>
              <a:rPr lang="en-GB" sz="1400" b="1" u="sng" dirty="0"/>
              <a:t> </a:t>
            </a:r>
            <a:r>
              <a:rPr lang="en-GB" sz="1400" b="1" u="sng" dirty="0" err="1"/>
              <a:t>lluosog</a:t>
            </a:r>
            <a:r>
              <a:rPr lang="en-GB" sz="1400" b="1" u="sng" dirty="0"/>
              <a:t> </a:t>
            </a:r>
            <a:r>
              <a:rPr lang="en-GB" sz="1400" b="1" u="sng" dirty="0" err="1"/>
              <a:t>ym</a:t>
            </a:r>
            <a:r>
              <a:rPr lang="en-GB" sz="1400" b="1" u="sng" dirty="0"/>
              <a:t> </a:t>
            </a:r>
            <a:r>
              <a:rPr lang="en-GB" sz="1400" b="1" u="sng" dirty="0" err="1"/>
              <a:t>mhob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2024  </a:t>
            </a:r>
          </a:p>
        </p:txBody>
      </p:sp>
    </p:spTree>
    <p:extLst>
      <p:ext uri="{BB962C8B-B14F-4D97-AF65-F5344CB8AC3E}">
        <p14:creationId xmlns:p14="http://schemas.microsoft.com/office/powerpoint/2010/main" val="1338830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FF0235A-B199-4699-83AE-696140EB7710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7FD626-EA53-423B-885B-F4E2A3B4DC6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32527" y="-54508"/>
            <a:ext cx="9623999" cy="531743"/>
          </a:xfrm>
        </p:spPr>
        <p:txBody>
          <a:bodyPr anchor="ctr">
            <a:normAutofit/>
          </a:bodyPr>
          <a:lstStyle/>
          <a:p>
            <a:r>
              <a:rPr lang="en-GB" dirty="0" err="1">
                <a:solidFill>
                  <a:srgbClr val="C21100"/>
                </a:solidFill>
              </a:rPr>
              <a:t>Glanhau</a:t>
            </a:r>
            <a:r>
              <a:rPr lang="en-GB" dirty="0">
                <a:solidFill>
                  <a:srgbClr val="C21100"/>
                </a:solidFill>
              </a:rPr>
              <a:t> data: </a:t>
            </a:r>
            <a:r>
              <a:rPr lang="en-GB" dirty="0" err="1">
                <a:solidFill>
                  <a:srgbClr val="C21100"/>
                </a:solidFill>
              </a:rPr>
              <a:t>prosiect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cipio</a:t>
            </a:r>
            <a:r>
              <a:rPr lang="en-GB" dirty="0">
                <a:solidFill>
                  <a:srgbClr val="C21100"/>
                </a:solidFill>
              </a:rPr>
              <a:t> data – </a:t>
            </a:r>
            <a:r>
              <a:rPr lang="en-GB" dirty="0" err="1">
                <a:solidFill>
                  <a:srgbClr val="C21100"/>
                </a:solidFill>
              </a:rPr>
              <a:t>lleihau</a:t>
            </a:r>
            <a:r>
              <a:rPr lang="en-GB" dirty="0">
                <a:solidFill>
                  <a:srgbClr val="C21100"/>
                </a:solidFill>
              </a:rPr>
              <a:t> data </a:t>
            </a:r>
            <a:r>
              <a:rPr lang="en-GB" dirty="0" err="1">
                <a:solidFill>
                  <a:srgbClr val="C21100"/>
                </a:solidFill>
              </a:rPr>
              <a:t>anhysbus</a:t>
            </a:r>
            <a:endParaRPr lang="en-GB" dirty="0">
              <a:solidFill>
                <a:srgbClr val="C211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C133FA-BF74-4B3E-A8FA-6149C4B496CD}"/>
              </a:ext>
            </a:extLst>
          </p:cNvPr>
          <p:cNvSpPr txBox="1"/>
          <p:nvPr/>
        </p:nvSpPr>
        <p:spPr>
          <a:xfrm>
            <a:off x="-10273" y="348984"/>
            <a:ext cx="1466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Grŵp</a:t>
            </a:r>
            <a:r>
              <a:rPr lang="en-GB" b="1" u="sng" dirty="0"/>
              <a:t> </a:t>
            </a:r>
            <a:r>
              <a:rPr lang="en-GB" b="1" u="sng" dirty="0" err="1"/>
              <a:t>Ethnig</a:t>
            </a:r>
            <a:endParaRPr lang="en-GB" b="1" u="sng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3D444A0-37EC-4E89-9998-537D300265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721742"/>
              </p:ext>
            </p:extLst>
          </p:nvPr>
        </p:nvGraphicFramePr>
        <p:xfrm>
          <a:off x="19664" y="646361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EDFCD40-50CB-4ED7-849F-1CE521FA6581}"/>
              </a:ext>
            </a:extLst>
          </p:cNvPr>
          <p:cNvSpPr txBox="1"/>
          <p:nvPr/>
        </p:nvSpPr>
        <p:spPr>
          <a:xfrm>
            <a:off x="3026171" y="355068"/>
            <a:ext cx="2682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Hunaniaeth</a:t>
            </a:r>
            <a:r>
              <a:rPr lang="en-GB" b="1" u="sng" dirty="0"/>
              <a:t> </a:t>
            </a:r>
            <a:r>
              <a:rPr lang="en-GB" b="1" u="sng" dirty="0" err="1"/>
              <a:t>Cenedlaethol</a:t>
            </a:r>
            <a:endParaRPr lang="en-GB" b="1" u="sng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D1B9620-2ED7-4771-BCE7-441B9F192F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583844"/>
              </p:ext>
            </p:extLst>
          </p:nvPr>
        </p:nvGraphicFramePr>
        <p:xfrm>
          <a:off x="3035625" y="650749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2B6EF79-0051-4F58-B6C8-1F17B213C680}"/>
              </a:ext>
            </a:extLst>
          </p:cNvPr>
          <p:cNvSpPr txBox="1"/>
          <p:nvPr/>
        </p:nvSpPr>
        <p:spPr>
          <a:xfrm>
            <a:off x="6029864" y="358631"/>
            <a:ext cx="1673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Siarad</a:t>
            </a:r>
            <a:r>
              <a:rPr lang="en-GB" b="1" u="sng" dirty="0"/>
              <a:t> Cymraeg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934186-D398-4F83-82E1-74DF4403CE22}"/>
              </a:ext>
            </a:extLst>
          </p:cNvPr>
          <p:cNvSpPr txBox="1"/>
          <p:nvPr/>
        </p:nvSpPr>
        <p:spPr>
          <a:xfrm>
            <a:off x="9088394" y="348984"/>
            <a:ext cx="2617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 err="1"/>
              <a:t>Gweithio</a:t>
            </a:r>
            <a:r>
              <a:rPr lang="en-GB" b="1" u="sng" dirty="0"/>
              <a:t> </a:t>
            </a:r>
            <a:r>
              <a:rPr lang="en-GB" b="1" u="sng" dirty="0" err="1"/>
              <a:t>yn</a:t>
            </a:r>
            <a:r>
              <a:rPr lang="en-GB" b="1" u="sng" dirty="0"/>
              <a:t> </a:t>
            </a:r>
            <a:r>
              <a:rPr lang="en-GB" b="1" u="sng" dirty="0" err="1"/>
              <a:t>Gymraeg</a:t>
            </a:r>
            <a:endParaRPr lang="en-GB" b="1" u="sng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F554D44-3DCB-4BB8-B95D-D0E9D2F54E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9140376"/>
              </p:ext>
            </p:extLst>
          </p:nvPr>
        </p:nvGraphicFramePr>
        <p:xfrm>
          <a:off x="6071250" y="649050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F5A70A07-CC93-496F-9776-330DA081DE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815724"/>
              </p:ext>
            </p:extLst>
          </p:nvPr>
        </p:nvGraphicFramePr>
        <p:xfrm>
          <a:off x="9173550" y="663512"/>
          <a:ext cx="2988000" cy="62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4C19A8B-E9E6-4E52-A2C3-04CA6C69D270}"/>
              </a:ext>
            </a:extLst>
          </p:cNvPr>
          <p:cNvCxnSpPr>
            <a:cxnSpLocks/>
          </p:cNvCxnSpPr>
          <p:nvPr/>
        </p:nvCxnSpPr>
        <p:spPr>
          <a:xfrm>
            <a:off x="2974474" y="426231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DFBC1C-4BAD-4FD2-857F-680FF81E2B98}"/>
              </a:ext>
            </a:extLst>
          </p:cNvPr>
          <p:cNvCxnSpPr>
            <a:cxnSpLocks/>
          </p:cNvCxnSpPr>
          <p:nvPr/>
        </p:nvCxnSpPr>
        <p:spPr>
          <a:xfrm>
            <a:off x="5981524" y="429639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FB433B-16BB-42C1-AF77-3177FF2FA5AA}"/>
              </a:ext>
            </a:extLst>
          </p:cNvPr>
          <p:cNvCxnSpPr>
            <a:cxnSpLocks/>
          </p:cNvCxnSpPr>
          <p:nvPr/>
        </p:nvCxnSpPr>
        <p:spPr>
          <a:xfrm>
            <a:off x="9059250" y="426231"/>
            <a:ext cx="0" cy="6409311"/>
          </a:xfrm>
          <a:prstGeom prst="line">
            <a:avLst/>
          </a:prstGeom>
          <a:ln w="28575">
            <a:solidFill>
              <a:srgbClr val="C211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5DAF91-9CB3-483E-B46B-99C4D7AE29AB}"/>
              </a:ext>
            </a:extLst>
          </p:cNvPr>
          <p:cNvCxnSpPr>
            <a:cxnSpLocks/>
          </p:cNvCxnSpPr>
          <p:nvPr/>
        </p:nvCxnSpPr>
        <p:spPr>
          <a:xfrm>
            <a:off x="19664" y="7628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B7C01EA-C2F9-460F-91D3-6B7E9AD07A93}"/>
              </a:ext>
            </a:extLst>
          </p:cNvPr>
          <p:cNvCxnSpPr>
            <a:cxnSpLocks/>
          </p:cNvCxnSpPr>
          <p:nvPr/>
        </p:nvCxnSpPr>
        <p:spPr>
          <a:xfrm>
            <a:off x="19664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00B379-5165-4979-B000-82EB5D6D9524}"/>
              </a:ext>
            </a:extLst>
          </p:cNvPr>
          <p:cNvCxnSpPr>
            <a:cxnSpLocks/>
          </p:cNvCxnSpPr>
          <p:nvPr/>
        </p:nvCxnSpPr>
        <p:spPr>
          <a:xfrm>
            <a:off x="19664" y="24805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8BFA2F7-ED75-42CD-98B7-711C91F38E68}"/>
              </a:ext>
            </a:extLst>
          </p:cNvPr>
          <p:cNvCxnSpPr>
            <a:cxnSpLocks/>
          </p:cNvCxnSpPr>
          <p:nvPr/>
        </p:nvCxnSpPr>
        <p:spPr>
          <a:xfrm>
            <a:off x="19664" y="33314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B7FD52E-7D5D-4168-A49B-253B133922D2}"/>
              </a:ext>
            </a:extLst>
          </p:cNvPr>
          <p:cNvCxnSpPr>
            <a:cxnSpLocks/>
          </p:cNvCxnSpPr>
          <p:nvPr/>
        </p:nvCxnSpPr>
        <p:spPr>
          <a:xfrm>
            <a:off x="19664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518E375-7F0C-419C-974E-EE6C12F8C603}"/>
              </a:ext>
            </a:extLst>
          </p:cNvPr>
          <p:cNvCxnSpPr>
            <a:cxnSpLocks/>
          </p:cNvCxnSpPr>
          <p:nvPr/>
        </p:nvCxnSpPr>
        <p:spPr>
          <a:xfrm>
            <a:off x="19664" y="50427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39F1807-F114-4A1D-91D9-8BDEA45DF9C7}"/>
              </a:ext>
            </a:extLst>
          </p:cNvPr>
          <p:cNvCxnSpPr>
            <a:cxnSpLocks/>
          </p:cNvCxnSpPr>
          <p:nvPr/>
        </p:nvCxnSpPr>
        <p:spPr>
          <a:xfrm>
            <a:off x="19664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BC061F-6383-4733-974F-8F133EDAEA4F}"/>
              </a:ext>
            </a:extLst>
          </p:cNvPr>
          <p:cNvCxnSpPr>
            <a:cxnSpLocks/>
          </p:cNvCxnSpPr>
          <p:nvPr/>
        </p:nvCxnSpPr>
        <p:spPr>
          <a:xfrm>
            <a:off x="19664" y="67572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8CB1F5-589D-4606-9EB0-165487B83F95}"/>
              </a:ext>
            </a:extLst>
          </p:cNvPr>
          <p:cNvCxnSpPr>
            <a:cxnSpLocks/>
          </p:cNvCxnSpPr>
          <p:nvPr/>
        </p:nvCxnSpPr>
        <p:spPr>
          <a:xfrm>
            <a:off x="3026172" y="7660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24FE950-22A2-4792-B12F-9B2D4D7991AC}"/>
              </a:ext>
            </a:extLst>
          </p:cNvPr>
          <p:cNvCxnSpPr>
            <a:cxnSpLocks/>
          </p:cNvCxnSpPr>
          <p:nvPr/>
        </p:nvCxnSpPr>
        <p:spPr>
          <a:xfrm>
            <a:off x="3026172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75E1CF-F5AD-4B8F-BF83-A214829ED79B}"/>
              </a:ext>
            </a:extLst>
          </p:cNvPr>
          <p:cNvCxnSpPr>
            <a:cxnSpLocks/>
          </p:cNvCxnSpPr>
          <p:nvPr/>
        </p:nvCxnSpPr>
        <p:spPr>
          <a:xfrm>
            <a:off x="3026172" y="2481451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0C93C2A-0FE1-48D3-962A-D6665B9939CC}"/>
              </a:ext>
            </a:extLst>
          </p:cNvPr>
          <p:cNvCxnSpPr>
            <a:cxnSpLocks/>
          </p:cNvCxnSpPr>
          <p:nvPr/>
        </p:nvCxnSpPr>
        <p:spPr>
          <a:xfrm>
            <a:off x="3026172" y="33314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B9ED20A-8F8A-47DF-8700-83967698D67E}"/>
              </a:ext>
            </a:extLst>
          </p:cNvPr>
          <p:cNvCxnSpPr>
            <a:cxnSpLocks/>
          </p:cNvCxnSpPr>
          <p:nvPr/>
        </p:nvCxnSpPr>
        <p:spPr>
          <a:xfrm>
            <a:off x="3026172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03C5EC-F083-4338-A32F-596683B25144}"/>
              </a:ext>
            </a:extLst>
          </p:cNvPr>
          <p:cNvCxnSpPr>
            <a:cxnSpLocks/>
          </p:cNvCxnSpPr>
          <p:nvPr/>
        </p:nvCxnSpPr>
        <p:spPr>
          <a:xfrm>
            <a:off x="3026714" y="50491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6A72781-22CC-4971-B2FC-1BEB6F0880A9}"/>
              </a:ext>
            </a:extLst>
          </p:cNvPr>
          <p:cNvCxnSpPr>
            <a:cxnSpLocks/>
          </p:cNvCxnSpPr>
          <p:nvPr/>
        </p:nvCxnSpPr>
        <p:spPr>
          <a:xfrm>
            <a:off x="3026714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41CBC9-6AB5-49D8-B7C6-2EDC373383AD}"/>
              </a:ext>
            </a:extLst>
          </p:cNvPr>
          <p:cNvCxnSpPr>
            <a:cxnSpLocks/>
          </p:cNvCxnSpPr>
          <p:nvPr/>
        </p:nvCxnSpPr>
        <p:spPr>
          <a:xfrm>
            <a:off x="3026714" y="67572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78E4EE2-F032-4D64-8490-4FD5D3905CDB}"/>
              </a:ext>
            </a:extLst>
          </p:cNvPr>
          <p:cNvCxnSpPr>
            <a:cxnSpLocks/>
          </p:cNvCxnSpPr>
          <p:nvPr/>
        </p:nvCxnSpPr>
        <p:spPr>
          <a:xfrm>
            <a:off x="6052200" y="7692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B9882BA-E4FC-42C5-96D1-5D138C39ADB2}"/>
              </a:ext>
            </a:extLst>
          </p:cNvPr>
          <p:cNvCxnSpPr>
            <a:cxnSpLocks/>
          </p:cNvCxnSpPr>
          <p:nvPr/>
        </p:nvCxnSpPr>
        <p:spPr>
          <a:xfrm>
            <a:off x="6052200" y="162648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4DE041A-59FB-4F8B-92EE-A431F184E6B7}"/>
              </a:ext>
            </a:extLst>
          </p:cNvPr>
          <p:cNvCxnSpPr>
            <a:cxnSpLocks/>
          </p:cNvCxnSpPr>
          <p:nvPr/>
        </p:nvCxnSpPr>
        <p:spPr>
          <a:xfrm>
            <a:off x="6052200" y="248056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06E66A0-9CE3-40F6-B3C9-31E8CFCEEB7C}"/>
              </a:ext>
            </a:extLst>
          </p:cNvPr>
          <p:cNvCxnSpPr>
            <a:cxnSpLocks/>
          </p:cNvCxnSpPr>
          <p:nvPr/>
        </p:nvCxnSpPr>
        <p:spPr>
          <a:xfrm>
            <a:off x="6052200" y="33339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B45A65C-2D79-402E-9EAF-FB83F2C9809C}"/>
              </a:ext>
            </a:extLst>
          </p:cNvPr>
          <p:cNvCxnSpPr>
            <a:cxnSpLocks/>
          </p:cNvCxnSpPr>
          <p:nvPr/>
        </p:nvCxnSpPr>
        <p:spPr>
          <a:xfrm>
            <a:off x="6052200" y="418871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1DFF7EA-2D82-43F4-812F-A2C359A91071}"/>
              </a:ext>
            </a:extLst>
          </p:cNvPr>
          <p:cNvCxnSpPr>
            <a:cxnSpLocks/>
          </p:cNvCxnSpPr>
          <p:nvPr/>
        </p:nvCxnSpPr>
        <p:spPr>
          <a:xfrm>
            <a:off x="6052200" y="50491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38CE867-F97F-40F2-A225-CD90556DA672}"/>
              </a:ext>
            </a:extLst>
          </p:cNvPr>
          <p:cNvCxnSpPr>
            <a:cxnSpLocks/>
          </p:cNvCxnSpPr>
          <p:nvPr/>
        </p:nvCxnSpPr>
        <p:spPr>
          <a:xfrm>
            <a:off x="6052200" y="59000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193520-86DD-4741-9ABA-BBAC8F18B06A}"/>
              </a:ext>
            </a:extLst>
          </p:cNvPr>
          <p:cNvCxnSpPr>
            <a:cxnSpLocks/>
          </p:cNvCxnSpPr>
          <p:nvPr/>
        </p:nvCxnSpPr>
        <p:spPr>
          <a:xfrm>
            <a:off x="6052200" y="6762938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2ACA246-BF51-4A0F-9F82-87E4D2C209F3}"/>
              </a:ext>
            </a:extLst>
          </p:cNvPr>
          <p:cNvCxnSpPr>
            <a:cxnSpLocks/>
          </p:cNvCxnSpPr>
          <p:nvPr/>
        </p:nvCxnSpPr>
        <p:spPr>
          <a:xfrm>
            <a:off x="9133486" y="779650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1EA9373-6598-43D2-9406-236C947365C2}"/>
              </a:ext>
            </a:extLst>
          </p:cNvPr>
          <p:cNvCxnSpPr>
            <a:cxnSpLocks/>
          </p:cNvCxnSpPr>
          <p:nvPr/>
        </p:nvCxnSpPr>
        <p:spPr>
          <a:xfrm>
            <a:off x="9133486" y="163601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51AB847-08CE-4272-A09B-09FA33FAF94B}"/>
              </a:ext>
            </a:extLst>
          </p:cNvPr>
          <p:cNvCxnSpPr>
            <a:cxnSpLocks/>
          </p:cNvCxnSpPr>
          <p:nvPr/>
        </p:nvCxnSpPr>
        <p:spPr>
          <a:xfrm>
            <a:off x="9133486" y="2494153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605B94C-1D52-44B9-BF6F-C41B37E176B1}"/>
              </a:ext>
            </a:extLst>
          </p:cNvPr>
          <p:cNvCxnSpPr>
            <a:cxnSpLocks/>
          </p:cNvCxnSpPr>
          <p:nvPr/>
        </p:nvCxnSpPr>
        <p:spPr>
          <a:xfrm>
            <a:off x="9133486" y="3340989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B8EBE5-7A3B-43ED-A68A-67AA8A6B3309}"/>
              </a:ext>
            </a:extLst>
          </p:cNvPr>
          <p:cNvCxnSpPr>
            <a:cxnSpLocks/>
          </p:cNvCxnSpPr>
          <p:nvPr/>
        </p:nvCxnSpPr>
        <p:spPr>
          <a:xfrm>
            <a:off x="9141988" y="4198239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8EB021-ED6E-4135-9282-B3596B2B016D}"/>
              </a:ext>
            </a:extLst>
          </p:cNvPr>
          <p:cNvCxnSpPr>
            <a:cxnSpLocks/>
          </p:cNvCxnSpPr>
          <p:nvPr/>
        </p:nvCxnSpPr>
        <p:spPr>
          <a:xfrm>
            <a:off x="9133486" y="505866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F22B9D4-B50A-444C-A511-75E5488CB222}"/>
              </a:ext>
            </a:extLst>
          </p:cNvPr>
          <p:cNvCxnSpPr>
            <a:cxnSpLocks/>
          </p:cNvCxnSpPr>
          <p:nvPr/>
        </p:nvCxnSpPr>
        <p:spPr>
          <a:xfrm>
            <a:off x="9133486" y="5908865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AF7F640-0AF2-4918-82AF-9F4FC4FDD8F9}"/>
              </a:ext>
            </a:extLst>
          </p:cNvPr>
          <p:cNvCxnSpPr>
            <a:cxnSpLocks/>
          </p:cNvCxnSpPr>
          <p:nvPr/>
        </p:nvCxnSpPr>
        <p:spPr>
          <a:xfrm>
            <a:off x="9133486" y="6766814"/>
            <a:ext cx="2901336" cy="0"/>
          </a:xfrm>
          <a:prstGeom prst="line">
            <a:avLst/>
          </a:prstGeom>
          <a:ln w="19050">
            <a:solidFill>
              <a:srgbClr val="C21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35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Mawrth 2025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4A9F95-E324-4CEC-9815-A5EFA64DBF1C}"/>
              </a:ext>
            </a:extLst>
          </p:cNvPr>
          <p:cNvGrpSpPr/>
          <p:nvPr/>
        </p:nvGrpSpPr>
        <p:grpSpPr>
          <a:xfrm>
            <a:off x="421240" y="1099335"/>
            <a:ext cx="11328800" cy="5358685"/>
            <a:chOff x="605210" y="864474"/>
            <a:chExt cx="9919806" cy="4985174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D4929D34-2EA7-4260-9F20-7531EDBFB4C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0573664"/>
                </p:ext>
              </p:extLst>
            </p:nvPr>
          </p:nvGraphicFramePr>
          <p:xfrm>
            <a:off x="4945016" y="864474"/>
            <a:ext cx="5580000" cy="498517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Rectangle 54">
              <a:extLst>
                <a:ext uri="{FF2B5EF4-FFF2-40B4-BE49-F238E27FC236}">
                  <a16:creationId xmlns:a16="http://schemas.microsoft.com/office/drawing/2014/main" id="{FC2E0E1A-9428-4EB1-86F8-4DCCABAF42BF}"/>
                </a:ext>
              </a:extLst>
            </p:cNvPr>
            <p:cNvSpPr/>
            <p:nvPr/>
          </p:nvSpPr>
          <p:spPr>
            <a:xfrm>
              <a:off x="605210" y="895143"/>
              <a:ext cx="7036921" cy="575644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5644"/>
                <a:gd name="connsiteX1" fmla="*/ 1927404 w 1927404"/>
                <a:gd name="connsiteY1" fmla="*/ 0 h 575644"/>
                <a:gd name="connsiteX2" fmla="*/ 1845376 w 1927404"/>
                <a:gd name="connsiteY2" fmla="*/ 575644 h 575644"/>
                <a:gd name="connsiteX3" fmla="*/ 0 w 1927404"/>
                <a:gd name="connsiteY3" fmla="*/ 571525 h 575644"/>
                <a:gd name="connsiteX4" fmla="*/ 0 w 1927404"/>
                <a:gd name="connsiteY4" fmla="*/ 3266 h 575644"/>
                <a:gd name="connsiteX0" fmla="*/ 0 w 1934197"/>
                <a:gd name="connsiteY0" fmla="*/ 3266 h 575644"/>
                <a:gd name="connsiteX1" fmla="*/ 1934197 w 1934197"/>
                <a:gd name="connsiteY1" fmla="*/ 0 h 575644"/>
                <a:gd name="connsiteX2" fmla="*/ 1845376 w 1934197"/>
                <a:gd name="connsiteY2" fmla="*/ 575644 h 575644"/>
                <a:gd name="connsiteX3" fmla="*/ 0 w 1934197"/>
                <a:gd name="connsiteY3" fmla="*/ 571525 h 575644"/>
                <a:gd name="connsiteX4" fmla="*/ 0 w 1934197"/>
                <a:gd name="connsiteY4" fmla="*/ 3266 h 575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4197" h="575644">
                  <a:moveTo>
                    <a:pt x="0" y="3266"/>
                  </a:moveTo>
                  <a:lnTo>
                    <a:pt x="1934197" y="0"/>
                  </a:lnTo>
                  <a:lnTo>
                    <a:pt x="1845376" y="575644"/>
                  </a:lnTo>
                  <a:lnTo>
                    <a:pt x="0" y="571525"/>
                  </a:lnTo>
                  <a:lnTo>
                    <a:pt x="0" y="3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tx1"/>
                  </a:solidFill>
                </a:rPr>
                <a:t>   </a:t>
              </a:r>
              <a:r>
                <a:rPr lang="en-GB" b="1" dirty="0" err="1">
                  <a:solidFill>
                    <a:schemeClr val="tx1"/>
                  </a:solidFill>
                </a:rPr>
                <a:t>Pennaeth</a:t>
              </a:r>
              <a:r>
                <a:rPr lang="en-GB" b="1" dirty="0">
                  <a:solidFill>
                    <a:schemeClr val="tx1"/>
                  </a:solidFill>
                </a:rPr>
                <a:t> neu </a:t>
              </a:r>
              <a:r>
                <a:rPr lang="en-GB" b="1" dirty="0" err="1">
                  <a:solidFill>
                    <a:schemeClr val="tx1"/>
                  </a:solidFill>
                </a:rPr>
                <a:t>uwch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arweinydd</a:t>
              </a:r>
              <a:r>
                <a:rPr lang="en-GB" b="1" dirty="0">
                  <a:solidFill>
                    <a:schemeClr val="tx1"/>
                  </a:solidFill>
                </a:rPr>
                <a:t> AB 0.4%</a:t>
              </a:r>
            </a:p>
          </p:txBody>
        </p:sp>
        <p:sp>
          <p:nvSpPr>
            <p:cNvPr id="7" name="Rectangle 54">
              <a:extLst>
                <a:ext uri="{FF2B5EF4-FFF2-40B4-BE49-F238E27FC236}">
                  <a16:creationId xmlns:a16="http://schemas.microsoft.com/office/drawing/2014/main" id="{13133908-3EB8-4518-9176-9AFEF9039EF9}"/>
                </a:ext>
              </a:extLst>
            </p:cNvPr>
            <p:cNvSpPr/>
            <p:nvPr/>
          </p:nvSpPr>
          <p:spPr>
            <a:xfrm>
              <a:off x="605211" y="1502410"/>
              <a:ext cx="6697899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3359"/>
                <a:gd name="connsiteY0" fmla="*/ 11503 h 579762"/>
                <a:gd name="connsiteX1" fmla="*/ 1933359 w 1933359"/>
                <a:gd name="connsiteY1" fmla="*/ 0 h 579762"/>
                <a:gd name="connsiteX2" fmla="*/ 1600833 w 1933359"/>
                <a:gd name="connsiteY2" fmla="*/ 579762 h 579762"/>
                <a:gd name="connsiteX3" fmla="*/ 0 w 1933359"/>
                <a:gd name="connsiteY3" fmla="*/ 579762 h 579762"/>
                <a:gd name="connsiteX4" fmla="*/ 0 w 1933359"/>
                <a:gd name="connsiteY4" fmla="*/ 11503 h 579762"/>
                <a:gd name="connsiteX0" fmla="*/ 0 w 1933359"/>
                <a:gd name="connsiteY0" fmla="*/ 11503 h 592119"/>
                <a:gd name="connsiteX1" fmla="*/ 1933359 w 1933359"/>
                <a:gd name="connsiteY1" fmla="*/ 0 h 592119"/>
                <a:gd name="connsiteX2" fmla="*/ 1837868 w 1933359"/>
                <a:gd name="connsiteY2" fmla="*/ 592119 h 592119"/>
                <a:gd name="connsiteX3" fmla="*/ 0 w 1933359"/>
                <a:gd name="connsiteY3" fmla="*/ 579762 h 592119"/>
                <a:gd name="connsiteX4" fmla="*/ 0 w 1933359"/>
                <a:gd name="connsiteY4" fmla="*/ 11503 h 592119"/>
                <a:gd name="connsiteX0" fmla="*/ 0 w 1936932"/>
                <a:gd name="connsiteY0" fmla="*/ 11503 h 592119"/>
                <a:gd name="connsiteX1" fmla="*/ 1936932 w 1936932"/>
                <a:gd name="connsiteY1" fmla="*/ 0 h 592119"/>
                <a:gd name="connsiteX2" fmla="*/ 1837868 w 1936932"/>
                <a:gd name="connsiteY2" fmla="*/ 592119 h 592119"/>
                <a:gd name="connsiteX3" fmla="*/ 0 w 1936932"/>
                <a:gd name="connsiteY3" fmla="*/ 579762 h 592119"/>
                <a:gd name="connsiteX4" fmla="*/ 0 w 1936932"/>
                <a:gd name="connsiteY4" fmla="*/ 11503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932" h="592119">
                  <a:moveTo>
                    <a:pt x="0" y="11503"/>
                  </a:moveTo>
                  <a:lnTo>
                    <a:pt x="1936932" y="0"/>
                  </a:lnTo>
                  <a:lnTo>
                    <a:pt x="1837868" y="592119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</a:rPr>
                <a:t> 0.5% </a:t>
              </a:r>
            </a:p>
          </p:txBody>
        </p:sp>
        <p:sp>
          <p:nvSpPr>
            <p:cNvPr id="8" name="Rectangle 54">
              <a:extLst>
                <a:ext uri="{FF2B5EF4-FFF2-40B4-BE49-F238E27FC236}">
                  <a16:creationId xmlns:a16="http://schemas.microsoft.com/office/drawing/2014/main" id="{F64DBA44-CC54-4AEA-9912-3DD5A672CBD6}"/>
                </a:ext>
              </a:extLst>
            </p:cNvPr>
            <p:cNvSpPr/>
            <p:nvPr/>
          </p:nvSpPr>
          <p:spPr>
            <a:xfrm>
              <a:off x="605211" y="2127783"/>
              <a:ext cx="6341440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88000"/>
                <a:gd name="connsiteX1" fmla="*/ 1927404 w 1927404"/>
                <a:gd name="connsiteY1" fmla="*/ 0 h 588000"/>
                <a:gd name="connsiteX2" fmla="*/ 1832735 w 1927404"/>
                <a:gd name="connsiteY2" fmla="*/ 588000 h 588000"/>
                <a:gd name="connsiteX3" fmla="*/ 0 w 1927404"/>
                <a:gd name="connsiteY3" fmla="*/ 571525 h 588000"/>
                <a:gd name="connsiteX4" fmla="*/ 0 w 1927404"/>
                <a:gd name="connsiteY4" fmla="*/ 3266 h 588000"/>
                <a:gd name="connsiteX0" fmla="*/ 0 w 1929911"/>
                <a:gd name="connsiteY0" fmla="*/ 7385 h 592119"/>
                <a:gd name="connsiteX1" fmla="*/ 1929911 w 1929911"/>
                <a:gd name="connsiteY1" fmla="*/ 0 h 592119"/>
                <a:gd name="connsiteX2" fmla="*/ 1832735 w 1929911"/>
                <a:gd name="connsiteY2" fmla="*/ 592119 h 592119"/>
                <a:gd name="connsiteX3" fmla="*/ 0 w 1929911"/>
                <a:gd name="connsiteY3" fmla="*/ 575644 h 592119"/>
                <a:gd name="connsiteX4" fmla="*/ 0 w 1929911"/>
                <a:gd name="connsiteY4" fmla="*/ 7385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9911" h="592119">
                  <a:moveTo>
                    <a:pt x="0" y="7385"/>
                  </a:moveTo>
                  <a:lnTo>
                    <a:pt x="1929911" y="0"/>
                  </a:lnTo>
                  <a:lnTo>
                    <a:pt x="1832735" y="592119"/>
                  </a:lnTo>
                  <a:lnTo>
                    <a:pt x="0" y="575644"/>
                  </a:lnTo>
                  <a:lnTo>
                    <a:pt x="0" y="73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0.7% </a:t>
              </a:r>
            </a:p>
          </p:txBody>
        </p:sp>
        <p:sp>
          <p:nvSpPr>
            <p:cNvPr id="9" name="Rectangle 54">
              <a:extLst>
                <a:ext uri="{FF2B5EF4-FFF2-40B4-BE49-F238E27FC236}">
                  <a16:creationId xmlns:a16="http://schemas.microsoft.com/office/drawing/2014/main" id="{196A3046-E928-412F-ACF9-1DD3BDAAE762}"/>
                </a:ext>
              </a:extLst>
            </p:cNvPr>
            <p:cNvSpPr/>
            <p:nvPr/>
          </p:nvSpPr>
          <p:spPr>
            <a:xfrm>
              <a:off x="605210" y="2756423"/>
              <a:ext cx="5990455" cy="56825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600833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835042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388" h="568259">
                  <a:moveTo>
                    <a:pt x="0" y="0"/>
                  </a:moveTo>
                  <a:lnTo>
                    <a:pt x="1935388" y="853"/>
                  </a:lnTo>
                  <a:lnTo>
                    <a:pt x="1835042" y="568259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Ymarferwr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yn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y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gwaith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3.6%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0" name="Rectangle 54">
              <a:extLst>
                <a:ext uri="{FF2B5EF4-FFF2-40B4-BE49-F238E27FC236}">
                  <a16:creationId xmlns:a16="http://schemas.microsoft.com/office/drawing/2014/main" id="{B31F9DD8-61C3-42F3-A25B-AF637CE29FB5}"/>
                </a:ext>
              </a:extLst>
            </p:cNvPr>
            <p:cNvSpPr/>
            <p:nvPr/>
          </p:nvSpPr>
          <p:spPr>
            <a:xfrm>
              <a:off x="605210" y="3372786"/>
              <a:ext cx="5651715" cy="576497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9763"/>
                <a:gd name="connsiteX1" fmla="*/ 1927404 w 1927404"/>
                <a:gd name="connsiteY1" fmla="*/ 0 h 579763"/>
                <a:gd name="connsiteX2" fmla="*/ 1826733 w 1927404"/>
                <a:gd name="connsiteY2" fmla="*/ 579763 h 579763"/>
                <a:gd name="connsiteX3" fmla="*/ 0 w 1927404"/>
                <a:gd name="connsiteY3" fmla="*/ 571525 h 579763"/>
                <a:gd name="connsiteX4" fmla="*/ 0 w 1927404"/>
                <a:gd name="connsiteY4" fmla="*/ 3266 h 579763"/>
                <a:gd name="connsiteX0" fmla="*/ 0 w 1937287"/>
                <a:gd name="connsiteY0" fmla="*/ 0 h 576497"/>
                <a:gd name="connsiteX1" fmla="*/ 1937287 w 1937287"/>
                <a:gd name="connsiteY1" fmla="*/ 4971 h 576497"/>
                <a:gd name="connsiteX2" fmla="*/ 1826733 w 1937287"/>
                <a:gd name="connsiteY2" fmla="*/ 576497 h 576497"/>
                <a:gd name="connsiteX3" fmla="*/ 0 w 1937287"/>
                <a:gd name="connsiteY3" fmla="*/ 568259 h 576497"/>
                <a:gd name="connsiteX4" fmla="*/ 0 w 1937287"/>
                <a:gd name="connsiteY4" fmla="*/ 0 h 57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7287" h="576497">
                  <a:moveTo>
                    <a:pt x="0" y="0"/>
                  </a:moveTo>
                  <a:lnTo>
                    <a:pt x="1937287" y="4971"/>
                  </a:lnTo>
                  <a:lnTo>
                    <a:pt x="1826733" y="576497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5.3%  </a:t>
              </a:r>
            </a:p>
          </p:txBody>
        </p:sp>
        <p:sp>
          <p:nvSpPr>
            <p:cNvPr id="11" name="Rectangle 54">
              <a:extLst>
                <a:ext uri="{FF2B5EF4-FFF2-40B4-BE49-F238E27FC236}">
                  <a16:creationId xmlns:a16="http://schemas.microsoft.com/office/drawing/2014/main" id="{2D04EDDE-B09E-47C0-A881-2373B8C6728E}"/>
                </a:ext>
              </a:extLst>
            </p:cNvPr>
            <p:cNvSpPr/>
            <p:nvPr/>
          </p:nvSpPr>
          <p:spPr>
            <a:xfrm>
              <a:off x="605210" y="3990436"/>
              <a:ext cx="5305370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6424"/>
                <a:gd name="connsiteY0" fmla="*/ 11503 h 579762"/>
                <a:gd name="connsiteX1" fmla="*/ 1936424 w 1936424"/>
                <a:gd name="connsiteY1" fmla="*/ 0 h 579762"/>
                <a:gd name="connsiteX2" fmla="*/ 1600833 w 1936424"/>
                <a:gd name="connsiteY2" fmla="*/ 579762 h 579762"/>
                <a:gd name="connsiteX3" fmla="*/ 0 w 1936424"/>
                <a:gd name="connsiteY3" fmla="*/ 579762 h 579762"/>
                <a:gd name="connsiteX4" fmla="*/ 0 w 1936424"/>
                <a:gd name="connsiteY4" fmla="*/ 11503 h 579762"/>
                <a:gd name="connsiteX0" fmla="*/ 0 w 1936424"/>
                <a:gd name="connsiteY0" fmla="*/ 11503 h 596237"/>
                <a:gd name="connsiteX1" fmla="*/ 1936424 w 1936424"/>
                <a:gd name="connsiteY1" fmla="*/ 0 h 596237"/>
                <a:gd name="connsiteX2" fmla="*/ 1817319 w 1936424"/>
                <a:gd name="connsiteY2" fmla="*/ 596237 h 596237"/>
                <a:gd name="connsiteX3" fmla="*/ 0 w 1936424"/>
                <a:gd name="connsiteY3" fmla="*/ 579762 h 596237"/>
                <a:gd name="connsiteX4" fmla="*/ 0 w 1936424"/>
                <a:gd name="connsiteY4" fmla="*/ 11503 h 59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24" h="596237">
                  <a:moveTo>
                    <a:pt x="0" y="11503"/>
                  </a:moveTo>
                  <a:lnTo>
                    <a:pt x="1936424" y="0"/>
                  </a:lnTo>
                  <a:lnTo>
                    <a:pt x="1817319" y="596237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Athro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6.6%  </a:t>
              </a:r>
            </a:p>
          </p:txBody>
        </p:sp>
        <p:sp>
          <p:nvSpPr>
            <p:cNvPr id="12" name="Rectangle 54">
              <a:extLst>
                <a:ext uri="{FF2B5EF4-FFF2-40B4-BE49-F238E27FC236}">
                  <a16:creationId xmlns:a16="http://schemas.microsoft.com/office/drawing/2014/main" id="{1BA26E24-5FFB-4D2C-93FB-9A4E34D261B7}"/>
                </a:ext>
              </a:extLst>
            </p:cNvPr>
            <p:cNvSpPr/>
            <p:nvPr/>
          </p:nvSpPr>
          <p:spPr>
            <a:xfrm>
              <a:off x="613449" y="4618619"/>
              <a:ext cx="4944048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600833 w 1940347"/>
                <a:gd name="connsiteY2" fmla="*/ 571525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816009 w 1940347"/>
                <a:gd name="connsiteY2" fmla="*/ 567406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1965"/>
                <a:gd name="connsiteY0" fmla="*/ 11504 h 579763"/>
                <a:gd name="connsiteX1" fmla="*/ 1941965 w 1941965"/>
                <a:gd name="connsiteY1" fmla="*/ 0 h 579763"/>
                <a:gd name="connsiteX2" fmla="*/ 1816009 w 1941965"/>
                <a:gd name="connsiteY2" fmla="*/ 575644 h 579763"/>
                <a:gd name="connsiteX3" fmla="*/ 0 w 1941965"/>
                <a:gd name="connsiteY3" fmla="*/ 579763 h 579763"/>
                <a:gd name="connsiteX4" fmla="*/ 0 w 1941965"/>
                <a:gd name="connsiteY4" fmla="*/ 11504 h 57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1965" h="579763">
                  <a:moveTo>
                    <a:pt x="0" y="11504"/>
                  </a:moveTo>
                  <a:lnTo>
                    <a:pt x="1941965" y="0"/>
                  </a:lnTo>
                  <a:lnTo>
                    <a:pt x="1816009" y="575644"/>
                  </a:lnTo>
                  <a:lnTo>
                    <a:pt x="0" y="579763"/>
                  </a:lnTo>
                  <a:lnTo>
                    <a:pt x="0" y="1150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</a:t>
              </a:r>
              <a:r>
                <a:rPr lang="en-GB" b="1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ro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36.6% </a:t>
              </a:r>
            </a:p>
          </p:txBody>
        </p:sp>
        <p:sp>
          <p:nvSpPr>
            <p:cNvPr id="13" name="Rectangle 54">
              <a:extLst>
                <a:ext uri="{FF2B5EF4-FFF2-40B4-BE49-F238E27FC236}">
                  <a16:creationId xmlns:a16="http://schemas.microsoft.com/office/drawing/2014/main" id="{099E7CFF-0777-401C-90A4-8CD701359F0C}"/>
                </a:ext>
              </a:extLst>
            </p:cNvPr>
            <p:cNvSpPr/>
            <p:nvPr/>
          </p:nvSpPr>
          <p:spPr>
            <a:xfrm>
              <a:off x="613449" y="5233433"/>
              <a:ext cx="4598779" cy="603960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600833 w 1943067"/>
                <a:gd name="connsiteY2" fmla="*/ 583882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809671 w 1943067"/>
                <a:gd name="connsiteY2" fmla="*/ 579763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0 h 568259"/>
                <a:gd name="connsiteX1" fmla="*/ 1943067 w 1943067"/>
                <a:gd name="connsiteY1" fmla="*/ 4972 h 568259"/>
                <a:gd name="connsiteX2" fmla="*/ 1809671 w 1943067"/>
                <a:gd name="connsiteY2" fmla="*/ 564140 h 568259"/>
                <a:gd name="connsiteX3" fmla="*/ 0 w 1943067"/>
                <a:gd name="connsiteY3" fmla="*/ 568259 h 568259"/>
                <a:gd name="connsiteX4" fmla="*/ 0 w 1943067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067" h="568259">
                  <a:moveTo>
                    <a:pt x="0" y="0"/>
                  </a:moveTo>
                  <a:lnTo>
                    <a:pt x="1943067" y="4972"/>
                  </a:lnTo>
                  <a:lnTo>
                    <a:pt x="1809671" y="564140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46.4%  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E3FF4F5-1123-45CB-A0E9-007A15857F07}"/>
                </a:ext>
              </a:extLst>
            </p:cNvPr>
            <p:cNvCxnSpPr/>
            <p:nvPr/>
          </p:nvCxnSpPr>
          <p:spPr>
            <a:xfrm flipH="1">
              <a:off x="4888744" y="895142"/>
              <a:ext cx="2749563" cy="492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089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7745D-1E6F-43ED-BBD8-F5FAD562B3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7" y="383514"/>
            <a:ext cx="5297486" cy="823892"/>
          </a:xfrm>
        </p:spPr>
        <p:txBody>
          <a:bodyPr/>
          <a:lstStyle/>
          <a:p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meddwl</a:t>
            </a:r>
            <a:r>
              <a:rPr lang="en-GB" dirty="0"/>
              <a:t> 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B5923C7-2744-4EB1-B161-E59B2C5E16E9}"/>
              </a:ext>
            </a:extLst>
          </p:cNvPr>
          <p:cNvSpPr txBox="1">
            <a:spLocks/>
          </p:cNvSpPr>
          <p:nvPr/>
        </p:nvSpPr>
        <p:spPr>
          <a:xfrm>
            <a:off x="543414" y="1207407"/>
            <a:ext cx="10441109" cy="526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17A37"/>
                </a:solidFill>
                <a:latin typeface="+mn-lt"/>
                <a:ea typeface="+mn-ea"/>
                <a:cs typeface="Poppins Medium" panose="000006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cymorth dysgu ysgolion yn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parhau i fod y grŵp mwyaf yn y gweithlu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mwyafrif o’r gweithlu addysg yn fenywaidd, yn enwedig yng nghategori gweithwyr cymorth dysgu ysgolion</a:t>
            </a:r>
            <a:endParaRPr lang="cy-GB" sz="2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heriau dargadwedd yn parhau, yn enwedig mewn cymorth dysgu ar draws pob categori a phob sector addysg bellach yn benodol ymarferwyr dysgu seiliedig ar waith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grwpiau ethnig lleiafrifol yn parhau i gael eu tan-gynrychioli o’u cymharu â chyfartaledd cenedlaethol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Ychydig iawn o newid mewn data sy’n gysylltiedig â chyfrwng Cymraeg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Cyfraddau pasio AGA cryf, ond llai o ymgeiswyr yn gyffredinol, yn enwedig yn yr uwchradd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staff cyflenwi yn parhau i symud rhwng categorïau cofrestru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CGA yn </a:t>
            </a:r>
            <a:r>
              <a:rPr lang="cy-GB" sz="20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parhau i 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weithio ar gywirdeb ansawdd y data</a:t>
            </a:r>
            <a:endParaRPr lang="cy-GB" sz="205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2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Mawrth 2025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4C22AF51-BA06-4371-8AF6-6E0EEC0830C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60040932"/>
                  </p:ext>
                </p:extLst>
              </p:nvPr>
            </p:nvGraphicFramePr>
            <p:xfrm>
              <a:off x="136187" y="1177048"/>
              <a:ext cx="11867745" cy="529184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4C22AF51-BA06-4371-8AF6-6E0EEC0830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187" y="1177048"/>
                <a:ext cx="11867745" cy="529184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1D37349-D508-4353-BD02-44207518B4C7}"/>
              </a:ext>
            </a:extLst>
          </p:cNvPr>
          <p:cNvSpPr txBox="1"/>
          <p:nvPr/>
        </p:nvSpPr>
        <p:spPr>
          <a:xfrm>
            <a:off x="6355080" y="3303270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699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73EDF-1E6B-44D7-AEDC-A20772B56935}"/>
              </a:ext>
            </a:extLst>
          </p:cNvPr>
          <p:cNvSpPr txBox="1"/>
          <p:nvPr/>
        </p:nvSpPr>
        <p:spPr>
          <a:xfrm>
            <a:off x="6343650" y="2910632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468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BB2252-A2E9-4761-9CA9-3166DDD3017B}"/>
              </a:ext>
            </a:extLst>
          </p:cNvPr>
          <p:cNvSpPr txBox="1"/>
          <p:nvPr/>
        </p:nvSpPr>
        <p:spPr>
          <a:xfrm>
            <a:off x="6435090" y="3703702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1,378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174B3B-9ACC-46A5-AAB6-9CF2BBBEFCBB}"/>
              </a:ext>
            </a:extLst>
          </p:cNvPr>
          <p:cNvSpPr txBox="1"/>
          <p:nvPr/>
        </p:nvSpPr>
        <p:spPr>
          <a:xfrm>
            <a:off x="6332220" y="2507903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361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BB7838-C0F6-46AA-B1D4-C4BB374778DF}"/>
              </a:ext>
            </a:extLst>
          </p:cNvPr>
          <p:cNvSpPr txBox="1"/>
          <p:nvPr/>
        </p:nvSpPr>
        <p:spPr>
          <a:xfrm>
            <a:off x="6320790" y="211526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285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6AA42D-D947-4570-A9AE-2E0CF25020C3}"/>
              </a:ext>
            </a:extLst>
          </p:cNvPr>
          <p:cNvSpPr txBox="1"/>
          <p:nvPr/>
        </p:nvSpPr>
        <p:spPr>
          <a:xfrm>
            <a:off x="6309360" y="1722627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284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184DA4-233A-466D-97AF-61A1AA194214}"/>
              </a:ext>
            </a:extLst>
          </p:cNvPr>
          <p:cNvSpPr txBox="1"/>
          <p:nvPr/>
        </p:nvSpPr>
        <p:spPr>
          <a:xfrm>
            <a:off x="6297930" y="1329435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97</a:t>
            </a:r>
          </a:p>
        </p:txBody>
      </p:sp>
    </p:spTree>
    <p:extLst>
      <p:ext uri="{BB962C8B-B14F-4D97-AF65-F5344CB8AC3E}">
        <p14:creationId xmlns:p14="http://schemas.microsoft.com/office/powerpoint/2010/main" val="221526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296816" y="820831"/>
            <a:ext cx="8468359" cy="463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Matrics</a:t>
            </a:r>
            <a:r>
              <a:rPr lang="en-GB" dirty="0"/>
              <a:t> </a:t>
            </a:r>
            <a:r>
              <a:rPr lang="en-GB" dirty="0" err="1"/>
              <a:t>dwy</a:t>
            </a:r>
            <a:r>
              <a:rPr lang="en-GB" dirty="0"/>
              <a:t> </a:t>
            </a:r>
            <a:r>
              <a:rPr lang="en-GB" dirty="0" err="1"/>
              <a:t>ffordd</a:t>
            </a:r>
            <a:r>
              <a:rPr lang="en-GB" dirty="0"/>
              <a:t> </a:t>
            </a:r>
            <a:r>
              <a:rPr lang="en-GB" dirty="0" err="1"/>
              <a:t>cofrestriadau</a:t>
            </a:r>
            <a:r>
              <a:rPr lang="en-GB" dirty="0"/>
              <a:t> </a:t>
            </a:r>
            <a:r>
              <a:rPr lang="en-GB" dirty="0" err="1"/>
              <a:t>sengl</a:t>
            </a:r>
            <a:r>
              <a:rPr lang="en-GB" dirty="0"/>
              <a:t> a </a:t>
            </a:r>
            <a:r>
              <a:rPr lang="en-GB" dirty="0" err="1"/>
              <a:t>lluosog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821D85-BCC5-44E2-8284-30A4792A4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98522"/>
              </p:ext>
            </p:extLst>
          </p:nvPr>
        </p:nvGraphicFramePr>
        <p:xfrm>
          <a:off x="296816" y="1476618"/>
          <a:ext cx="11569833" cy="4790618"/>
        </p:xfrm>
        <a:graphic>
          <a:graphicData uri="http://schemas.openxmlformats.org/drawingml/2006/table">
            <a:tbl>
              <a:tblPr/>
              <a:tblGrid>
                <a:gridCol w="4293683">
                  <a:extLst>
                    <a:ext uri="{9D8B030D-6E8A-4147-A177-3AD203B41FA5}">
                      <a16:colId xmlns:a16="http://schemas.microsoft.com/office/drawing/2014/main" val="5125050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5561041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77877319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5585467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203029387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6220605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4837752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7325278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0523360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20351576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966935778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350112019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7437114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91292496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1265358"/>
                    </a:ext>
                  </a:extLst>
                </a:gridCol>
              </a:tblGrid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cofrestreion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200" b="1" i="0" u="none" strike="noStrike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ô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449645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30,401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14737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40,161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62665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82941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2260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99786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72971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156467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2119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64088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988473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681906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52665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00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74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D92BB-0E75-4C2C-871C-EB0E221618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77205" y="-1224"/>
            <a:ext cx="6669989" cy="504000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Cyfanswm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cofrestredig</a:t>
            </a:r>
            <a:r>
              <a:rPr lang="en-GB" dirty="0">
                <a:solidFill>
                  <a:schemeClr val="tx1"/>
                </a:solidFill>
              </a:rPr>
              <a:t> - data </a:t>
            </a:r>
            <a:r>
              <a:rPr lang="en-GB" dirty="0" err="1">
                <a:solidFill>
                  <a:schemeClr val="tx1"/>
                </a:solidFill>
              </a:rPr>
              <a:t>tuedd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A8AE2C5-6FFC-40E0-9CE3-022A273669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560064"/>
              </p:ext>
            </p:extLst>
          </p:nvPr>
        </p:nvGraphicFramePr>
        <p:xfrm>
          <a:off x="0" y="47736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9D79F13-6D20-473A-86FE-590FC61695CC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85BD56D-DF9E-4696-9257-3E677DD0C9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7294051"/>
              </p:ext>
            </p:extLst>
          </p:nvPr>
        </p:nvGraphicFramePr>
        <p:xfrm>
          <a:off x="6095998" y="477369"/>
          <a:ext cx="6096003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CAF812FB-3FC6-434F-A959-1F9DFDE9806E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D091CF-9DBC-483D-BD94-75C8F4BD3C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169148"/>
              </p:ext>
            </p:extLst>
          </p:nvPr>
        </p:nvGraphicFramePr>
        <p:xfrm>
          <a:off x="-1" y="367552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CD38C8F-6221-409C-91E1-4A64A6CD99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673222"/>
              </p:ext>
            </p:extLst>
          </p:nvPr>
        </p:nvGraphicFramePr>
        <p:xfrm>
          <a:off x="6095999" y="3675529"/>
          <a:ext cx="6096000" cy="319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9903D2-2848-42C0-9170-644556D5DAA2}"/>
              </a:ext>
            </a:extLst>
          </p:cNvPr>
          <p:cNvCxnSpPr>
            <a:cxnSpLocks/>
          </p:cNvCxnSpPr>
          <p:nvPr/>
        </p:nvCxnSpPr>
        <p:spPr>
          <a:xfrm flipV="1">
            <a:off x="6087031" y="491309"/>
            <a:ext cx="0" cy="618809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61AF0D5-2A9B-49A6-87A3-E15BF519AAA9}"/>
              </a:ext>
            </a:extLst>
          </p:cNvPr>
          <p:cNvCxnSpPr>
            <a:cxnSpLocks/>
          </p:cNvCxnSpPr>
          <p:nvPr/>
        </p:nvCxnSpPr>
        <p:spPr>
          <a:xfrm flipH="1">
            <a:off x="123837" y="3675529"/>
            <a:ext cx="119443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30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6C103BD-B9B9-470A-A6BD-6EA4FFB217B7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7984053-CB5E-4818-B239-08C6D2A74E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7074277"/>
              </p:ext>
            </p:extLst>
          </p:nvPr>
        </p:nvGraphicFramePr>
        <p:xfrm>
          <a:off x="-1986" y="2991923"/>
          <a:ext cx="12191999" cy="3866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680572" y="3001485"/>
            <a:ext cx="3102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19865" y="2999903"/>
            <a:ext cx="11948298" cy="0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2EDB2C8-A54A-4B49-B5C3-7726BC746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648004"/>
              </p:ext>
            </p:extLst>
          </p:nvPr>
        </p:nvGraphicFramePr>
        <p:xfrm>
          <a:off x="2932908" y="76006"/>
          <a:ext cx="9049192" cy="2886075"/>
        </p:xfrm>
        <a:graphic>
          <a:graphicData uri="http://schemas.openxmlformats.org/drawingml/2006/table">
            <a:tbl>
              <a:tblPr/>
              <a:tblGrid>
                <a:gridCol w="4524244">
                  <a:extLst>
                    <a:ext uri="{9D8B030D-6E8A-4147-A177-3AD203B41FA5}">
                      <a16:colId xmlns:a16="http://schemas.microsoft.com/office/drawing/2014/main" val="907745879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405487795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2512281850"/>
                    </a:ext>
                  </a:extLst>
                </a:gridCol>
                <a:gridCol w="1508316">
                  <a:extLst>
                    <a:ext uri="{9D8B030D-6E8A-4147-A177-3AD203B41FA5}">
                      <a16:colId xmlns:a16="http://schemas.microsoft.com/office/drawing/2014/main" val="2605770804"/>
                    </a:ext>
                  </a:extLst>
                </a:gridCol>
              </a:tblGrid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Gwryw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3806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26,735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886536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39,196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699086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92687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12083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408377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971225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98748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588398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829581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568770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88834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415160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481287"/>
                  </a:ext>
                </a:extLst>
              </a:tr>
              <a:tr h="186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79,157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22,553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5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866173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DBF242F-2AD6-4477-BBBD-29D7A3314A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6923"/>
              </p:ext>
            </p:extLst>
          </p:nvPr>
        </p:nvGraphicFramePr>
        <p:xfrm>
          <a:off x="-701006" y="220700"/>
          <a:ext cx="4256926" cy="2741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2839459" y="67475"/>
            <a:ext cx="0" cy="2894606"/>
          </a:xfrm>
          <a:prstGeom prst="line">
            <a:avLst/>
          </a:prstGeom>
          <a:ln w="28575">
            <a:solidFill>
              <a:srgbClr val="295D75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45720" y="380420"/>
            <a:ext cx="284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rhywedd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594360" y="-1831"/>
            <a:ext cx="1725925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295D75"/>
                </a:solidFill>
              </a:rPr>
              <a:t>Rhywedd</a:t>
            </a:r>
            <a:endParaRPr lang="en-GB" dirty="0">
              <a:solidFill>
                <a:srgbClr val="295D7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2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D9A059E-847D-477C-849B-27AEB545E9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358717"/>
              </p:ext>
            </p:extLst>
          </p:nvPr>
        </p:nvGraphicFramePr>
        <p:xfrm>
          <a:off x="119865" y="184184"/>
          <a:ext cx="2693622" cy="2809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6CDB235-8E91-463F-AA8D-7F98159B2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79752"/>
              </p:ext>
            </p:extLst>
          </p:nvPr>
        </p:nvGraphicFramePr>
        <p:xfrm>
          <a:off x="1" y="3036153"/>
          <a:ext cx="12191999" cy="38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619513" y="3038997"/>
            <a:ext cx="282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F62CA3-DAA9-4845-8C79-5823DB2EBAD4}"/>
              </a:ext>
            </a:extLst>
          </p:cNvPr>
          <p:cNvCxnSpPr/>
          <p:nvPr/>
        </p:nvCxnSpPr>
        <p:spPr>
          <a:xfrm>
            <a:off x="121851" y="3036153"/>
            <a:ext cx="11948298" cy="0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D95850-F112-474A-AF8F-66735FC56B39}"/>
              </a:ext>
            </a:extLst>
          </p:cNvPr>
          <p:cNvCxnSpPr>
            <a:cxnSpLocks/>
          </p:cNvCxnSpPr>
          <p:nvPr/>
        </p:nvCxnSpPr>
        <p:spPr>
          <a:xfrm flipV="1">
            <a:off x="2839459" y="67475"/>
            <a:ext cx="0" cy="2893213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217171" y="353700"/>
            <a:ext cx="281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cofrestrydd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oedran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782767" y="0"/>
            <a:ext cx="1297493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Oedran</a:t>
            </a:r>
            <a:endParaRPr lang="en-GB" dirty="0">
              <a:solidFill>
                <a:srgbClr val="A8117C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FBDC016-1C91-4CC6-822B-8DC9E8451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02563"/>
              </p:ext>
            </p:extLst>
          </p:nvPr>
        </p:nvGraphicFramePr>
        <p:xfrm>
          <a:off x="2961363" y="74613"/>
          <a:ext cx="9106800" cy="2886075"/>
        </p:xfrm>
        <a:graphic>
          <a:graphicData uri="http://schemas.openxmlformats.org/drawingml/2006/table">
            <a:tbl>
              <a:tblPr/>
              <a:tblGrid>
                <a:gridCol w="4425555">
                  <a:extLst>
                    <a:ext uri="{9D8B030D-6E8A-4147-A177-3AD203B41FA5}">
                      <a16:colId xmlns:a16="http://schemas.microsoft.com/office/drawing/2014/main" val="1925773043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956389235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2119680758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83948777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848449955"/>
                    </a:ext>
                  </a:extLst>
                </a:gridCol>
                <a:gridCol w="936249">
                  <a:extLst>
                    <a:ext uri="{9D8B030D-6E8A-4147-A177-3AD203B41FA5}">
                      <a16:colId xmlns:a16="http://schemas.microsoft.com/office/drawing/2014/main" val="3198905140"/>
                    </a:ext>
                  </a:extLst>
                </a:gridCol>
              </a:tblGrid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Dan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64576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07145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41046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84627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27223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5306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931030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986769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97934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914843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773212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478420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005926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193424"/>
                  </a:ext>
                </a:extLst>
              </a:tr>
              <a:tr h="18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22,295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24,692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24,774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21,548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724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925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C81A8AD-771F-4CC9-B4BD-0C3669E89A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69362"/>
              </p:ext>
            </p:extLst>
          </p:nvPr>
        </p:nvGraphicFramePr>
        <p:xfrm>
          <a:off x="0" y="3737895"/>
          <a:ext cx="12192000" cy="3120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5E5D4-FCE9-4CCF-B2FD-4E0719C8873B}"/>
              </a:ext>
            </a:extLst>
          </p:cNvPr>
          <p:cNvSpPr txBox="1"/>
          <p:nvPr/>
        </p:nvSpPr>
        <p:spPr>
          <a:xfrm>
            <a:off x="233081" y="3737895"/>
            <a:ext cx="316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Pob</a:t>
            </a:r>
            <a:r>
              <a:rPr lang="en-GB" sz="1400" b="1" u="sng" dirty="0"/>
              <a:t> </a:t>
            </a:r>
            <a:r>
              <a:rPr lang="en-GB" sz="1400" b="1" u="sng" dirty="0" err="1"/>
              <a:t>categori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grŵp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23836" y="41096"/>
            <a:ext cx="2144235" cy="5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7534"/>
                </a:solidFill>
              </a:rPr>
              <a:t>Grŵp</a:t>
            </a:r>
            <a:r>
              <a:rPr lang="en-GB" dirty="0">
                <a:solidFill>
                  <a:srgbClr val="007534"/>
                </a:solidFill>
              </a:rPr>
              <a:t> </a:t>
            </a:r>
            <a:r>
              <a:rPr lang="en-GB" dirty="0" err="1">
                <a:solidFill>
                  <a:srgbClr val="007534"/>
                </a:solidFill>
              </a:rPr>
              <a:t>Ethnig</a:t>
            </a:r>
            <a:endParaRPr lang="en-GB" dirty="0">
              <a:solidFill>
                <a:srgbClr val="007534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AD4D3F-B402-4751-AF42-EF87212B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428015"/>
              </p:ext>
            </p:extLst>
          </p:nvPr>
        </p:nvGraphicFramePr>
        <p:xfrm>
          <a:off x="233082" y="486060"/>
          <a:ext cx="11725839" cy="3251191"/>
        </p:xfrm>
        <a:graphic>
          <a:graphicData uri="http://schemas.openxmlformats.org/drawingml/2006/table">
            <a:tbl>
              <a:tblPr/>
              <a:tblGrid>
                <a:gridCol w="4437530">
                  <a:extLst>
                    <a:ext uri="{9D8B030D-6E8A-4147-A177-3AD203B41FA5}">
                      <a16:colId xmlns:a16="http://schemas.microsoft.com/office/drawing/2014/main" val="270459683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60269664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57008811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111328395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3982677857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17719802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2765949253"/>
                    </a:ext>
                  </a:extLst>
                </a:gridCol>
                <a:gridCol w="1041187">
                  <a:extLst>
                    <a:ext uri="{9D8B030D-6E8A-4147-A177-3AD203B41FA5}">
                      <a16:colId xmlns:a16="http://schemas.microsoft.com/office/drawing/2014/main" val="1285365193"/>
                    </a:ext>
                  </a:extLst>
                </a:gridCol>
              </a:tblGrid>
              <a:tr h="401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Sawl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Caribi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/Du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cofnodi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1" marR="8881" marT="88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79311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32,699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19493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36,226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7657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56602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02313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181747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(DO)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9430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85908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09992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015110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(ATHA)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811516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(GCYA)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98955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(ASAA)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32241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 (GCSAA)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38683"/>
                  </a:ext>
                </a:extLst>
              </a:tr>
              <a:tr h="16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85,987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1,063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2,501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1,515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8,912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207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705925"/>
      </p:ext>
    </p:extLst>
  </p:cSld>
  <p:clrMapOvr>
    <a:masterClrMapping/>
  </p:clrMapOvr>
</p:sld>
</file>

<file path=ppt/theme/theme1.xml><?xml version="1.0" encoding="utf-8"?>
<a:theme xmlns:a="http://schemas.openxmlformats.org/drawingml/2006/main" name="New EWC Powerpoin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WC corporate presentation template" id="{AB6FA7AA-CFBA-4E65-ADAA-815B54257D0C}" vid="{E117D739-8854-4F67-B73B-ACB9689A59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EWC Colours">
    <a:dk1>
      <a:srgbClr val="000000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000000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EWC corporate presentation template</Template>
  <TotalTime>13891</TotalTime>
  <Words>3549</Words>
  <Application>Microsoft Office PowerPoint</Application>
  <PresentationFormat>Widescreen</PresentationFormat>
  <Paragraphs>1684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inherit</vt:lpstr>
      <vt:lpstr>Poppins SemiBold</vt:lpstr>
      <vt:lpstr>Symbol</vt:lpstr>
      <vt:lpstr>New EWC Powerpoint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 Griffith</dc:creator>
  <cp:lastModifiedBy>Sioned Wyn</cp:lastModifiedBy>
  <cp:revision>723</cp:revision>
  <cp:lastPrinted>2025-09-18T14:03:05Z</cp:lastPrinted>
  <dcterms:created xsi:type="dcterms:W3CDTF">2023-09-18T09:48:03Z</dcterms:created>
  <dcterms:modified xsi:type="dcterms:W3CDTF">2025-10-13T12:46:50Z</dcterms:modified>
</cp:coreProperties>
</file>